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0.30223880597014924</c:v>
                </c:pt>
                <c:pt idx="1">
                  <c:v>0.69776119402985071</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363373168"/>
        <c:axId val="1363372624"/>
      </c:barChart>
      <c:valAx>
        <c:axId val="1363372624"/>
        <c:scaling>
          <c:orientation val="minMax"/>
        </c:scaling>
        <c:delete val="1"/>
        <c:axPos val="t"/>
        <c:numFmt formatCode="0%" sourceLinked="1"/>
        <c:majorTickMark val="out"/>
        <c:minorTickMark val="none"/>
        <c:tickLblPos val="nextTo"/>
        <c:crossAx val="1363373168"/>
        <c:crosses val="autoZero"/>
        <c:crossBetween val="between"/>
      </c:valAx>
      <c:catAx>
        <c:axId val="1363373168"/>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36337262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363362832"/>
        <c:axId val="13633644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6.8008076279558525</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363366096"/>
        <c:axId val="1363372080"/>
      </c:barChart>
      <c:catAx>
        <c:axId val="1363362832"/>
        <c:scaling>
          <c:orientation val="minMax"/>
        </c:scaling>
        <c:delete val="1"/>
        <c:axPos val="b"/>
        <c:numFmt formatCode="General" sourceLinked="1"/>
        <c:majorTickMark val="none"/>
        <c:minorTickMark val="none"/>
        <c:tickLblPos val="nextTo"/>
        <c:crossAx val="1363364464"/>
        <c:crosses val="autoZero"/>
        <c:auto val="1"/>
        <c:lblAlgn val="ctr"/>
        <c:lblOffset val="100"/>
        <c:noMultiLvlLbl val="0"/>
      </c:catAx>
      <c:valAx>
        <c:axId val="13633644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63362832"/>
        <c:crosses val="autoZero"/>
        <c:crossBetween val="between"/>
      </c:valAx>
      <c:valAx>
        <c:axId val="13633720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366096"/>
        <c:crosses val="max"/>
        <c:crossBetween val="between"/>
      </c:valAx>
      <c:catAx>
        <c:axId val="1363366096"/>
        <c:scaling>
          <c:orientation val="minMax"/>
        </c:scaling>
        <c:delete val="1"/>
        <c:axPos val="b"/>
        <c:numFmt formatCode="General" sourceLinked="1"/>
        <c:majorTickMark val="out"/>
        <c:minorTickMark val="none"/>
        <c:tickLblPos val="nextTo"/>
        <c:crossAx val="13633720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0.2556470917064706</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0.10881440942966858</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1.136006936640868</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0.10881440942966858</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7.6314992302974005E-2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115651984"/>
        <c:axId val="1447888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6.6999002252609099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447898944"/>
        <c:axId val="1447901664"/>
      </c:scatterChart>
      <c:catAx>
        <c:axId val="1115651984"/>
        <c:scaling>
          <c:orientation val="minMax"/>
        </c:scaling>
        <c:delete val="1"/>
        <c:axPos val="l"/>
        <c:numFmt formatCode="General" sourceLinked="1"/>
        <c:majorTickMark val="out"/>
        <c:minorTickMark val="none"/>
        <c:tickLblPos val="nextTo"/>
        <c:crossAx val="1447888608"/>
        <c:crosses val="autoZero"/>
        <c:auto val="1"/>
        <c:lblAlgn val="ctr"/>
        <c:lblOffset val="100"/>
        <c:noMultiLvlLbl val="0"/>
      </c:catAx>
      <c:valAx>
        <c:axId val="1447888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15651984"/>
        <c:crosses val="autoZero"/>
        <c:crossBetween val="between"/>
      </c:valAx>
      <c:valAx>
        <c:axId val="1447901664"/>
        <c:scaling>
          <c:orientation val="minMax"/>
          <c:min val="0"/>
        </c:scaling>
        <c:delete val="1"/>
        <c:axPos val="r"/>
        <c:numFmt formatCode="#;;0" sourceLinked="0"/>
        <c:majorTickMark val="out"/>
        <c:minorTickMark val="none"/>
        <c:tickLblPos val="nextTo"/>
        <c:crossAx val="1447898944"/>
        <c:crosses val="max"/>
        <c:crossBetween val="midCat"/>
        <c:majorUnit val="1"/>
      </c:valAx>
      <c:valAx>
        <c:axId val="14478989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79016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0.11550783309864165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0.11211996364634036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1.1705164518720217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0.11211996364634036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0.10144296249978613</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447888064"/>
        <c:axId val="1447892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6.8560505388603001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447889152"/>
        <c:axId val="1447896224"/>
      </c:scatterChart>
      <c:catAx>
        <c:axId val="1447888064"/>
        <c:scaling>
          <c:orientation val="minMax"/>
        </c:scaling>
        <c:delete val="1"/>
        <c:axPos val="l"/>
        <c:numFmt formatCode="General" sourceLinked="1"/>
        <c:majorTickMark val="out"/>
        <c:minorTickMark val="none"/>
        <c:tickLblPos val="nextTo"/>
        <c:crossAx val="1447892960"/>
        <c:crosses val="autoZero"/>
        <c:auto val="1"/>
        <c:lblAlgn val="ctr"/>
        <c:lblOffset val="100"/>
        <c:noMultiLvlLbl val="0"/>
      </c:catAx>
      <c:valAx>
        <c:axId val="1447892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47888064"/>
        <c:crosses val="autoZero"/>
        <c:crossBetween val="between"/>
      </c:valAx>
      <c:valAx>
        <c:axId val="1447896224"/>
        <c:scaling>
          <c:orientation val="minMax"/>
          <c:min val="0"/>
        </c:scaling>
        <c:delete val="1"/>
        <c:axPos val="r"/>
        <c:numFmt formatCode="#;;0" sourceLinked="0"/>
        <c:majorTickMark val="out"/>
        <c:minorTickMark val="none"/>
        <c:tickLblPos val="nextTo"/>
        <c:crossAx val="1447889152"/>
        <c:crosses val="max"/>
        <c:crossBetween val="midCat"/>
        <c:majorUnit val="1"/>
      </c:valAx>
      <c:valAx>
        <c:axId val="14478891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78962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0.1267098036887413</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0.35719694423474291</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9.9583837460420987E-2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1.039641079938729</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9.9583837460420987E-2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0.26672141320939424</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447899488"/>
        <c:axId val="1447902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6.8464721197463501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447900576"/>
        <c:axId val="1447893504"/>
      </c:scatterChart>
      <c:catAx>
        <c:axId val="1447899488"/>
        <c:scaling>
          <c:orientation val="minMax"/>
        </c:scaling>
        <c:delete val="1"/>
        <c:axPos val="l"/>
        <c:numFmt formatCode="General" sourceLinked="1"/>
        <c:majorTickMark val="out"/>
        <c:minorTickMark val="none"/>
        <c:tickLblPos val="nextTo"/>
        <c:crossAx val="1447902208"/>
        <c:crosses val="autoZero"/>
        <c:auto val="1"/>
        <c:lblAlgn val="ctr"/>
        <c:lblOffset val="100"/>
        <c:noMultiLvlLbl val="0"/>
      </c:catAx>
      <c:valAx>
        <c:axId val="1447902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47899488"/>
        <c:crosses val="autoZero"/>
        <c:crossBetween val="between"/>
      </c:valAx>
      <c:valAx>
        <c:axId val="1447893504"/>
        <c:scaling>
          <c:orientation val="minMax"/>
          <c:min val="0"/>
        </c:scaling>
        <c:delete val="1"/>
        <c:axPos val="r"/>
        <c:numFmt formatCode="#;;0" sourceLinked="0"/>
        <c:majorTickMark val="out"/>
        <c:minorTickMark val="none"/>
        <c:tickLblPos val="nextTo"/>
        <c:crossAx val="1447900576"/>
        <c:crosses val="max"/>
        <c:crossBetween val="midCat"/>
        <c:majorUnit val="1"/>
      </c:valAx>
      <c:valAx>
        <c:axId val="14479005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78935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447886976"/>
        <c:axId val="14478967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8.2888094186056041</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447895136"/>
        <c:axId val="1447901120"/>
      </c:barChart>
      <c:catAx>
        <c:axId val="1447886976"/>
        <c:scaling>
          <c:orientation val="minMax"/>
        </c:scaling>
        <c:delete val="1"/>
        <c:axPos val="b"/>
        <c:numFmt formatCode="General" sourceLinked="1"/>
        <c:majorTickMark val="none"/>
        <c:minorTickMark val="none"/>
        <c:tickLblPos val="nextTo"/>
        <c:crossAx val="1447896768"/>
        <c:crosses val="autoZero"/>
        <c:auto val="1"/>
        <c:lblAlgn val="ctr"/>
        <c:lblOffset val="100"/>
        <c:noMultiLvlLbl val="0"/>
      </c:catAx>
      <c:valAx>
        <c:axId val="14478967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7886976"/>
        <c:crosses val="autoZero"/>
        <c:crossBetween val="between"/>
      </c:valAx>
      <c:valAx>
        <c:axId val="14479011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7895136"/>
        <c:crosses val="max"/>
        <c:crossBetween val="between"/>
      </c:valAx>
      <c:catAx>
        <c:axId val="1447895136"/>
        <c:scaling>
          <c:orientation val="minMax"/>
        </c:scaling>
        <c:delete val="1"/>
        <c:axPos val="b"/>
        <c:numFmt formatCode="General" sourceLinked="1"/>
        <c:majorTickMark val="out"/>
        <c:minorTickMark val="none"/>
        <c:tickLblPos val="nextTo"/>
        <c:crossAx val="14479011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0.25987917325020327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0.15089468936827899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1.5753190659498841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0.15089468936827899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0.541243672850241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0.25673084245726407</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47887520"/>
        <c:axId val="1447889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7.2680822578250401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447900032"/>
        <c:axId val="1447890240"/>
      </c:scatterChart>
      <c:catAx>
        <c:axId val="1447887520"/>
        <c:scaling>
          <c:orientation val="minMax"/>
        </c:scaling>
        <c:delete val="1"/>
        <c:axPos val="l"/>
        <c:numFmt formatCode="General" sourceLinked="1"/>
        <c:majorTickMark val="out"/>
        <c:minorTickMark val="none"/>
        <c:tickLblPos val="nextTo"/>
        <c:crossAx val="1447889696"/>
        <c:crosses val="autoZero"/>
        <c:auto val="1"/>
        <c:lblAlgn val="ctr"/>
        <c:lblOffset val="100"/>
        <c:noMultiLvlLbl val="0"/>
      </c:catAx>
      <c:valAx>
        <c:axId val="1447889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47887520"/>
        <c:crosses val="autoZero"/>
        <c:crossBetween val="between"/>
      </c:valAx>
      <c:valAx>
        <c:axId val="1447890240"/>
        <c:scaling>
          <c:orientation val="minMax"/>
          <c:min val="0"/>
        </c:scaling>
        <c:delete val="1"/>
        <c:axPos val="r"/>
        <c:numFmt formatCode="#;;0" sourceLinked="0"/>
        <c:majorTickMark val="out"/>
        <c:minorTickMark val="none"/>
        <c:tickLblPos val="nextTo"/>
        <c:crossAx val="1447900032"/>
        <c:crosses val="max"/>
        <c:crossBetween val="midCat"/>
        <c:majorUnit val="1"/>
      </c:valAx>
      <c:valAx>
        <c:axId val="14479000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78902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2.2256361489436216E-2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5.2362193304800186E-2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0.54665384045878085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4.4657386596691495E-2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47890784"/>
        <c:axId val="14478913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9.6362386702657492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447892416"/>
        <c:axId val="1447891872"/>
      </c:scatterChart>
      <c:catAx>
        <c:axId val="1447890784"/>
        <c:scaling>
          <c:orientation val="minMax"/>
        </c:scaling>
        <c:delete val="1"/>
        <c:axPos val="l"/>
        <c:numFmt formatCode="General" sourceLinked="1"/>
        <c:majorTickMark val="out"/>
        <c:minorTickMark val="none"/>
        <c:tickLblPos val="nextTo"/>
        <c:crossAx val="1447891328"/>
        <c:crosses val="autoZero"/>
        <c:auto val="1"/>
        <c:lblAlgn val="ctr"/>
        <c:lblOffset val="100"/>
        <c:noMultiLvlLbl val="0"/>
      </c:catAx>
      <c:valAx>
        <c:axId val="14478913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47890784"/>
        <c:crosses val="autoZero"/>
        <c:crossBetween val="between"/>
      </c:valAx>
      <c:valAx>
        <c:axId val="1447891872"/>
        <c:scaling>
          <c:orientation val="minMax"/>
          <c:min val="0"/>
        </c:scaling>
        <c:delete val="1"/>
        <c:axPos val="r"/>
        <c:numFmt formatCode="#;;0" sourceLinked="0"/>
        <c:majorTickMark val="out"/>
        <c:minorTickMark val="none"/>
        <c:tickLblPos val="nextTo"/>
        <c:crossAx val="1447892416"/>
        <c:crosses val="max"/>
        <c:crossBetween val="midCat"/>
        <c:majorUnit val="1"/>
      </c:valAx>
      <c:valAx>
        <c:axId val="14478924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78918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0.1389274914140648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7.5569892436948116E-2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0.78893891406050187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7.5569892436949004E-2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0.10452623480044743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47894048"/>
        <c:axId val="1447894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7.9621073277260201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447897312"/>
        <c:axId val="1447895680"/>
      </c:scatterChart>
      <c:catAx>
        <c:axId val="1447894048"/>
        <c:scaling>
          <c:orientation val="minMax"/>
        </c:scaling>
        <c:delete val="1"/>
        <c:axPos val="l"/>
        <c:numFmt formatCode="General" sourceLinked="1"/>
        <c:majorTickMark val="out"/>
        <c:minorTickMark val="none"/>
        <c:tickLblPos val="nextTo"/>
        <c:crossAx val="1447894592"/>
        <c:crosses val="autoZero"/>
        <c:auto val="1"/>
        <c:lblAlgn val="ctr"/>
        <c:lblOffset val="100"/>
        <c:noMultiLvlLbl val="0"/>
      </c:catAx>
      <c:valAx>
        <c:axId val="1447894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47894048"/>
        <c:crosses val="autoZero"/>
        <c:crossBetween val="between"/>
      </c:valAx>
      <c:valAx>
        <c:axId val="1447895680"/>
        <c:scaling>
          <c:orientation val="minMax"/>
          <c:min val="0"/>
        </c:scaling>
        <c:delete val="1"/>
        <c:axPos val="r"/>
        <c:numFmt formatCode="#;;0" sourceLinked="0"/>
        <c:majorTickMark val="out"/>
        <c:minorTickMark val="none"/>
        <c:tickLblPos val="nextTo"/>
        <c:crossAx val="1447897312"/>
        <c:crosses val="max"/>
        <c:crossBetween val="midCat"/>
        <c:majorUnit val="1"/>
      </c:valAx>
      <c:valAx>
        <c:axId val="14478973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78956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447897856"/>
        <c:axId val="1447898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6.594770707012553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454145792"/>
        <c:axId val="1454151776"/>
      </c:barChart>
      <c:catAx>
        <c:axId val="1447897856"/>
        <c:scaling>
          <c:orientation val="minMax"/>
        </c:scaling>
        <c:delete val="1"/>
        <c:axPos val="b"/>
        <c:numFmt formatCode="General" sourceLinked="1"/>
        <c:majorTickMark val="none"/>
        <c:minorTickMark val="none"/>
        <c:tickLblPos val="nextTo"/>
        <c:crossAx val="1447898400"/>
        <c:crosses val="autoZero"/>
        <c:auto val="1"/>
        <c:lblAlgn val="ctr"/>
        <c:lblOffset val="100"/>
        <c:noMultiLvlLbl val="0"/>
      </c:catAx>
      <c:valAx>
        <c:axId val="1447898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7897856"/>
        <c:crosses val="autoZero"/>
        <c:crossBetween val="between"/>
      </c:valAx>
      <c:valAx>
        <c:axId val="14541517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4145792"/>
        <c:crosses val="max"/>
        <c:crossBetween val="between"/>
      </c:valAx>
      <c:catAx>
        <c:axId val="1454145792"/>
        <c:scaling>
          <c:orientation val="minMax"/>
        </c:scaling>
        <c:delete val="1"/>
        <c:axPos val="b"/>
        <c:numFmt formatCode="General" sourceLinked="1"/>
        <c:majorTickMark val="out"/>
        <c:minorTickMark val="none"/>
        <c:tickLblPos val="nextTo"/>
        <c:crossAx val="14541517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0.22375392958858509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0.10957982051309578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1.1439977193387918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0.10957982051309578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0.38010761391898118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54153952"/>
        <c:axId val="1454147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5.7643303691883396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454146336"/>
        <c:axId val="1454157760"/>
      </c:scatterChart>
      <c:catAx>
        <c:axId val="1454153952"/>
        <c:scaling>
          <c:orientation val="minMax"/>
        </c:scaling>
        <c:delete val="1"/>
        <c:axPos val="l"/>
        <c:numFmt formatCode="General" sourceLinked="1"/>
        <c:majorTickMark val="out"/>
        <c:minorTickMark val="none"/>
        <c:tickLblPos val="nextTo"/>
        <c:crossAx val="1454147968"/>
        <c:crosses val="autoZero"/>
        <c:auto val="1"/>
        <c:lblAlgn val="ctr"/>
        <c:lblOffset val="100"/>
        <c:noMultiLvlLbl val="0"/>
      </c:catAx>
      <c:valAx>
        <c:axId val="1454147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4153952"/>
        <c:crosses val="autoZero"/>
        <c:crossBetween val="between"/>
      </c:valAx>
      <c:valAx>
        <c:axId val="1454157760"/>
        <c:scaling>
          <c:orientation val="minMax"/>
          <c:min val="0"/>
        </c:scaling>
        <c:delete val="1"/>
        <c:axPos val="r"/>
        <c:numFmt formatCode="#;;0" sourceLinked="0"/>
        <c:majorTickMark val="out"/>
        <c:minorTickMark val="none"/>
        <c:tickLblPos val="nextTo"/>
        <c:crossAx val="1454146336"/>
        <c:crosses val="max"/>
        <c:crossBetween val="midCat"/>
        <c:majorUnit val="1"/>
      </c:valAx>
      <c:valAx>
        <c:axId val="14541463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41577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0.17666666666666667</c:v>
                </c:pt>
                <c:pt idx="1">
                  <c:v>0.12666666666666668</c:v>
                </c:pt>
                <c:pt idx="2">
                  <c:v>0.22333333333333333</c:v>
                </c:pt>
                <c:pt idx="3">
                  <c:v>0.47333333333333338</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0.15783632645689227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7.7006298331890655E-2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0.80393478702474575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7.7006298331890655E-2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0.25344464678222156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54149056"/>
        <c:axId val="1454149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7.3356460262840297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454150144"/>
        <c:axId val="1454154496"/>
      </c:scatterChart>
      <c:catAx>
        <c:axId val="1454149056"/>
        <c:scaling>
          <c:orientation val="minMax"/>
        </c:scaling>
        <c:delete val="1"/>
        <c:axPos val="l"/>
        <c:numFmt formatCode="General" sourceLinked="1"/>
        <c:majorTickMark val="out"/>
        <c:minorTickMark val="none"/>
        <c:tickLblPos val="nextTo"/>
        <c:crossAx val="1454149600"/>
        <c:crosses val="autoZero"/>
        <c:auto val="1"/>
        <c:lblAlgn val="ctr"/>
        <c:lblOffset val="100"/>
        <c:noMultiLvlLbl val="0"/>
      </c:catAx>
      <c:valAx>
        <c:axId val="1454149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4149056"/>
        <c:crosses val="autoZero"/>
        <c:crossBetween val="between"/>
      </c:valAx>
      <c:valAx>
        <c:axId val="1454154496"/>
        <c:scaling>
          <c:orientation val="minMax"/>
          <c:min val="0"/>
        </c:scaling>
        <c:delete val="1"/>
        <c:axPos val="r"/>
        <c:numFmt formatCode="#;;0" sourceLinked="0"/>
        <c:majorTickMark val="out"/>
        <c:minorTickMark val="none"/>
        <c:tickLblPos val="nextTo"/>
        <c:crossAx val="1454150144"/>
        <c:crosses val="max"/>
        <c:crossBetween val="midCat"/>
        <c:majorUnit val="1"/>
      </c:valAx>
      <c:valAx>
        <c:axId val="14541501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41544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0.17927834789225994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8.9168900309186228E-2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0.93091061941888853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4.7160007068784537E-2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54159392"/>
        <c:axId val="14541604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6.6843357255652904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454150688"/>
        <c:axId val="1454159936"/>
      </c:scatterChart>
      <c:catAx>
        <c:axId val="1454159392"/>
        <c:scaling>
          <c:orientation val="minMax"/>
        </c:scaling>
        <c:delete val="1"/>
        <c:axPos val="l"/>
        <c:numFmt formatCode="General" sourceLinked="1"/>
        <c:majorTickMark val="out"/>
        <c:minorTickMark val="none"/>
        <c:tickLblPos val="nextTo"/>
        <c:crossAx val="1454160480"/>
        <c:crosses val="autoZero"/>
        <c:auto val="1"/>
        <c:lblAlgn val="ctr"/>
        <c:lblOffset val="100"/>
        <c:noMultiLvlLbl val="0"/>
      </c:catAx>
      <c:valAx>
        <c:axId val="14541604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4159392"/>
        <c:crosses val="autoZero"/>
        <c:crossBetween val="between"/>
      </c:valAx>
      <c:valAx>
        <c:axId val="1454159936"/>
        <c:scaling>
          <c:orientation val="minMax"/>
          <c:min val="0"/>
        </c:scaling>
        <c:delete val="1"/>
        <c:axPos val="r"/>
        <c:numFmt formatCode="#;;0" sourceLinked="0"/>
        <c:majorTickMark val="out"/>
        <c:minorTickMark val="none"/>
        <c:tickLblPos val="nextTo"/>
        <c:crossAx val="1454150688"/>
        <c:crosses val="max"/>
        <c:crossBetween val="midCat"/>
        <c:majorUnit val="1"/>
      </c:valAx>
      <c:valAx>
        <c:axId val="14541506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41599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454155040"/>
        <c:axId val="14541583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6.902875615038365</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454156128"/>
        <c:axId val="1454155584"/>
      </c:barChart>
      <c:catAx>
        <c:axId val="1454155040"/>
        <c:scaling>
          <c:orientation val="minMax"/>
        </c:scaling>
        <c:delete val="1"/>
        <c:axPos val="b"/>
        <c:numFmt formatCode="General" sourceLinked="1"/>
        <c:majorTickMark val="none"/>
        <c:minorTickMark val="none"/>
        <c:tickLblPos val="nextTo"/>
        <c:crossAx val="1454158304"/>
        <c:crosses val="autoZero"/>
        <c:auto val="1"/>
        <c:lblAlgn val="ctr"/>
        <c:lblOffset val="100"/>
        <c:noMultiLvlLbl val="0"/>
      </c:catAx>
      <c:valAx>
        <c:axId val="14541583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4155040"/>
        <c:crosses val="autoZero"/>
        <c:crossBetween val="between"/>
      </c:valAx>
      <c:valAx>
        <c:axId val="14541555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4156128"/>
        <c:crosses val="max"/>
        <c:crossBetween val="between"/>
      </c:valAx>
      <c:catAx>
        <c:axId val="1454156128"/>
        <c:scaling>
          <c:orientation val="minMax"/>
        </c:scaling>
        <c:delete val="1"/>
        <c:axPos val="b"/>
        <c:numFmt formatCode="General" sourceLinked="1"/>
        <c:majorTickMark val="out"/>
        <c:minorTickMark val="none"/>
        <c:tickLblPos val="nextTo"/>
        <c:crossAx val="14541555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5.6649710435076273E-2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0.1423159121483657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1.4857578535994502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0.1423159121483657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7.3118118678451971E-2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54151232"/>
        <c:axId val="1454146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6.3428091267078797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454152864"/>
        <c:axId val="1454156672"/>
      </c:scatterChart>
      <c:catAx>
        <c:axId val="1454151232"/>
        <c:scaling>
          <c:orientation val="minMax"/>
        </c:scaling>
        <c:delete val="1"/>
        <c:axPos val="l"/>
        <c:numFmt formatCode="General" sourceLinked="1"/>
        <c:majorTickMark val="out"/>
        <c:minorTickMark val="none"/>
        <c:tickLblPos val="nextTo"/>
        <c:crossAx val="1454146880"/>
        <c:crosses val="autoZero"/>
        <c:auto val="1"/>
        <c:lblAlgn val="ctr"/>
        <c:lblOffset val="100"/>
        <c:noMultiLvlLbl val="0"/>
      </c:catAx>
      <c:valAx>
        <c:axId val="1454146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4151232"/>
        <c:crosses val="autoZero"/>
        <c:crossBetween val="between"/>
      </c:valAx>
      <c:valAx>
        <c:axId val="1454156672"/>
        <c:scaling>
          <c:orientation val="minMax"/>
          <c:min val="0"/>
        </c:scaling>
        <c:delete val="1"/>
        <c:axPos val="r"/>
        <c:numFmt formatCode="#;;0" sourceLinked="0"/>
        <c:majorTickMark val="out"/>
        <c:minorTickMark val="none"/>
        <c:tickLblPos val="nextTo"/>
        <c:crossAx val="1454152864"/>
        <c:crosses val="max"/>
        <c:crossBetween val="midCat"/>
        <c:majorUnit val="1"/>
      </c:valAx>
      <c:valAx>
        <c:axId val="14541528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41566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0.12116985608341135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0.11117209241768045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1.1606208112446144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0.11117209241768045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3.5243414851013455E-2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54152320"/>
        <c:axId val="1454147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7.4629421033688503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454148512"/>
        <c:axId val="1454153408"/>
      </c:scatterChart>
      <c:catAx>
        <c:axId val="1454152320"/>
        <c:scaling>
          <c:orientation val="minMax"/>
        </c:scaling>
        <c:delete val="1"/>
        <c:axPos val="l"/>
        <c:numFmt formatCode="General" sourceLinked="1"/>
        <c:majorTickMark val="out"/>
        <c:minorTickMark val="none"/>
        <c:tickLblPos val="nextTo"/>
        <c:crossAx val="1454147424"/>
        <c:crosses val="autoZero"/>
        <c:auto val="1"/>
        <c:lblAlgn val="ctr"/>
        <c:lblOffset val="100"/>
        <c:noMultiLvlLbl val="0"/>
      </c:catAx>
      <c:valAx>
        <c:axId val="1454147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4152320"/>
        <c:crosses val="autoZero"/>
        <c:crossBetween val="between"/>
      </c:valAx>
      <c:valAx>
        <c:axId val="1454153408"/>
        <c:scaling>
          <c:orientation val="minMax"/>
          <c:min val="0"/>
        </c:scaling>
        <c:delete val="1"/>
        <c:axPos val="r"/>
        <c:numFmt formatCode="#;;0" sourceLinked="0"/>
        <c:majorTickMark val="out"/>
        <c:minorTickMark val="none"/>
        <c:tickLblPos val="nextTo"/>
        <c:crossAx val="1454148512"/>
        <c:crosses val="max"/>
        <c:crossBetween val="midCat"/>
        <c:majorUnit val="1"/>
      </c:valAx>
      <c:valAx>
        <c:axId val="1454148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41534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454157216"/>
        <c:axId val="14541588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7.0221782643430046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456157552"/>
        <c:axId val="1454161024"/>
      </c:barChart>
      <c:catAx>
        <c:axId val="1454157216"/>
        <c:scaling>
          <c:orientation val="minMax"/>
        </c:scaling>
        <c:delete val="1"/>
        <c:axPos val="b"/>
        <c:numFmt formatCode="General" sourceLinked="1"/>
        <c:majorTickMark val="none"/>
        <c:minorTickMark val="none"/>
        <c:tickLblPos val="nextTo"/>
        <c:crossAx val="1454158848"/>
        <c:crosses val="autoZero"/>
        <c:auto val="1"/>
        <c:lblAlgn val="ctr"/>
        <c:lblOffset val="100"/>
        <c:noMultiLvlLbl val="0"/>
      </c:catAx>
      <c:valAx>
        <c:axId val="14541588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4157216"/>
        <c:crosses val="autoZero"/>
        <c:crossBetween val="between"/>
      </c:valAx>
      <c:valAx>
        <c:axId val="14541610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6157552"/>
        <c:crosses val="max"/>
        <c:crossBetween val="between"/>
      </c:valAx>
      <c:catAx>
        <c:axId val="1456157552"/>
        <c:scaling>
          <c:orientation val="minMax"/>
        </c:scaling>
        <c:delete val="1"/>
        <c:axPos val="b"/>
        <c:numFmt formatCode="General" sourceLinked="1"/>
        <c:majorTickMark val="out"/>
        <c:minorTickMark val="none"/>
        <c:tickLblPos val="nextTo"/>
        <c:crossAx val="14541610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0.38096697091746545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0.14519680065738783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1.5158339193254129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0.14519680065738783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0.45497678440773548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56150480"/>
        <c:axId val="14561477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7.9049616228385498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456151024"/>
        <c:axId val="1456147216"/>
      </c:scatterChart>
      <c:catAx>
        <c:axId val="1456150480"/>
        <c:scaling>
          <c:orientation val="minMax"/>
        </c:scaling>
        <c:delete val="1"/>
        <c:axPos val="l"/>
        <c:numFmt formatCode="General" sourceLinked="1"/>
        <c:majorTickMark val="out"/>
        <c:minorTickMark val="none"/>
        <c:tickLblPos val="nextTo"/>
        <c:crossAx val="1456147760"/>
        <c:crosses val="autoZero"/>
        <c:auto val="1"/>
        <c:lblAlgn val="ctr"/>
        <c:lblOffset val="100"/>
        <c:noMultiLvlLbl val="0"/>
      </c:catAx>
      <c:valAx>
        <c:axId val="14561477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6150480"/>
        <c:crosses val="autoZero"/>
        <c:crossBetween val="between"/>
      </c:valAx>
      <c:valAx>
        <c:axId val="1456147216"/>
        <c:scaling>
          <c:orientation val="minMax"/>
          <c:min val="0"/>
        </c:scaling>
        <c:delete val="1"/>
        <c:axPos val="r"/>
        <c:numFmt formatCode="#;;0" sourceLinked="0"/>
        <c:majorTickMark val="out"/>
        <c:minorTickMark val="none"/>
        <c:tickLblPos val="nextTo"/>
        <c:crossAx val="1456151024"/>
        <c:crosses val="max"/>
        <c:crossBetween val="midCat"/>
        <c:majorUnit val="1"/>
      </c:valAx>
      <c:valAx>
        <c:axId val="14561510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61472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0.14207799555105716</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0.45776861368254451</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0.12762246697577151</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1.3323603786996951</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0.12762246697577151</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0.14604912408896009</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456159184"/>
        <c:axId val="1456159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6.1393949058474604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456157008"/>
        <c:axId val="1456154832"/>
      </c:scatterChart>
      <c:catAx>
        <c:axId val="1456159184"/>
        <c:scaling>
          <c:orientation val="minMax"/>
        </c:scaling>
        <c:delete val="1"/>
        <c:axPos val="l"/>
        <c:numFmt formatCode="General" sourceLinked="1"/>
        <c:majorTickMark val="out"/>
        <c:minorTickMark val="none"/>
        <c:tickLblPos val="nextTo"/>
        <c:crossAx val="1456159728"/>
        <c:crosses val="autoZero"/>
        <c:auto val="1"/>
        <c:lblAlgn val="ctr"/>
        <c:lblOffset val="100"/>
        <c:noMultiLvlLbl val="0"/>
      </c:catAx>
      <c:valAx>
        <c:axId val="1456159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6159184"/>
        <c:crosses val="autoZero"/>
        <c:crossBetween val="between"/>
      </c:valAx>
      <c:valAx>
        <c:axId val="1456154832"/>
        <c:scaling>
          <c:orientation val="minMax"/>
          <c:min val="0"/>
        </c:scaling>
        <c:delete val="1"/>
        <c:axPos val="r"/>
        <c:numFmt formatCode="#;;0" sourceLinked="0"/>
        <c:majorTickMark val="out"/>
        <c:minorTickMark val="none"/>
        <c:tickLblPos val="nextTo"/>
        <c:crossAx val="1456157008"/>
        <c:crosses val="max"/>
        <c:crossBetween val="midCat"/>
        <c:majorUnit val="1"/>
      </c:valAx>
      <c:valAx>
        <c:axId val="14561570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61548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456144496"/>
        <c:axId val="14561483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6.9918508153179895</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456149392"/>
        <c:axId val="1456151568"/>
      </c:barChart>
      <c:catAx>
        <c:axId val="1456144496"/>
        <c:scaling>
          <c:orientation val="minMax"/>
        </c:scaling>
        <c:delete val="1"/>
        <c:axPos val="b"/>
        <c:numFmt formatCode="General" sourceLinked="1"/>
        <c:majorTickMark val="none"/>
        <c:minorTickMark val="none"/>
        <c:tickLblPos val="nextTo"/>
        <c:crossAx val="1456148304"/>
        <c:crosses val="autoZero"/>
        <c:auto val="1"/>
        <c:lblAlgn val="ctr"/>
        <c:lblOffset val="100"/>
        <c:noMultiLvlLbl val="0"/>
      </c:catAx>
      <c:valAx>
        <c:axId val="14561483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6144496"/>
        <c:crosses val="autoZero"/>
        <c:crossBetween val="between"/>
      </c:valAx>
      <c:valAx>
        <c:axId val="14561515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6149392"/>
        <c:crosses val="max"/>
        <c:crossBetween val="between"/>
      </c:valAx>
      <c:catAx>
        <c:axId val="1456149392"/>
        <c:scaling>
          <c:orientation val="minMax"/>
        </c:scaling>
        <c:delete val="1"/>
        <c:axPos val="b"/>
        <c:numFmt formatCode="General" sourceLinked="1"/>
        <c:majorTickMark val="out"/>
        <c:minorTickMark val="none"/>
        <c:tickLblPos val="nextTo"/>
        <c:crossAx val="14561515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9.5164009268715155E-2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7.4261698488153449E-2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0.77528155555355571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7.4261698488152561E-2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2.2242420696192866E-2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56148848"/>
        <c:axId val="1456149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8.0939273854534299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456152656"/>
        <c:axId val="1456152112"/>
      </c:scatterChart>
      <c:catAx>
        <c:axId val="1456148848"/>
        <c:scaling>
          <c:orientation val="minMax"/>
        </c:scaling>
        <c:delete val="1"/>
        <c:axPos val="l"/>
        <c:numFmt formatCode="General" sourceLinked="1"/>
        <c:majorTickMark val="out"/>
        <c:minorTickMark val="none"/>
        <c:tickLblPos val="nextTo"/>
        <c:crossAx val="1456149936"/>
        <c:crosses val="autoZero"/>
        <c:auto val="1"/>
        <c:lblAlgn val="ctr"/>
        <c:lblOffset val="100"/>
        <c:noMultiLvlLbl val="0"/>
      </c:catAx>
      <c:valAx>
        <c:axId val="1456149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6148848"/>
        <c:crosses val="autoZero"/>
        <c:crossBetween val="between"/>
      </c:valAx>
      <c:valAx>
        <c:axId val="1456152112"/>
        <c:scaling>
          <c:orientation val="minMax"/>
          <c:min val="0"/>
        </c:scaling>
        <c:delete val="1"/>
        <c:axPos val="r"/>
        <c:numFmt formatCode="#;;0" sourceLinked="0"/>
        <c:majorTickMark val="out"/>
        <c:minorTickMark val="none"/>
        <c:tickLblPos val="nextTo"/>
        <c:crossAx val="1456152656"/>
        <c:crosses val="max"/>
        <c:crossBetween val="midCat"/>
        <c:majorUnit val="1"/>
      </c:valAx>
      <c:valAx>
        <c:axId val="14561526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61521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0.41333333333333333</c:v>
                </c:pt>
                <c:pt idx="1">
                  <c:v>0.58666666666666667</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363361744"/>
        <c:axId val="1363373712"/>
      </c:barChart>
      <c:catAx>
        <c:axId val="1363361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63373712"/>
        <c:crosses val="autoZero"/>
        <c:auto val="1"/>
        <c:lblAlgn val="ctr"/>
        <c:lblOffset val="100"/>
        <c:noMultiLvlLbl val="0"/>
      </c:catAx>
      <c:valAx>
        <c:axId val="1363373712"/>
        <c:scaling>
          <c:orientation val="minMax"/>
        </c:scaling>
        <c:delete val="1"/>
        <c:axPos val="t"/>
        <c:numFmt formatCode="0%" sourceLinked="1"/>
        <c:majorTickMark val="none"/>
        <c:minorTickMark val="none"/>
        <c:tickLblPos val="nextTo"/>
        <c:crossAx val="1363361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6.0696916916977983E-2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1.2697625089239715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0.12162642063881712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0.1203357075286835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56153200"/>
        <c:axId val="1456153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5.4061609984749897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456154288"/>
        <c:axId val="1456158096"/>
      </c:scatterChart>
      <c:catAx>
        <c:axId val="1456153200"/>
        <c:scaling>
          <c:orientation val="minMax"/>
        </c:scaling>
        <c:delete val="1"/>
        <c:axPos val="l"/>
        <c:numFmt formatCode="General" sourceLinked="1"/>
        <c:majorTickMark val="out"/>
        <c:minorTickMark val="none"/>
        <c:tickLblPos val="nextTo"/>
        <c:crossAx val="1456153744"/>
        <c:crosses val="autoZero"/>
        <c:auto val="1"/>
        <c:lblAlgn val="ctr"/>
        <c:lblOffset val="100"/>
        <c:noMultiLvlLbl val="0"/>
      </c:catAx>
      <c:valAx>
        <c:axId val="1456153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6153200"/>
        <c:crosses val="autoZero"/>
        <c:crossBetween val="between"/>
      </c:valAx>
      <c:valAx>
        <c:axId val="1456158096"/>
        <c:scaling>
          <c:orientation val="minMax"/>
          <c:min val="0"/>
        </c:scaling>
        <c:delete val="1"/>
        <c:axPos val="r"/>
        <c:numFmt formatCode="#;;0" sourceLinked="0"/>
        <c:majorTickMark val="out"/>
        <c:minorTickMark val="none"/>
        <c:tickLblPos val="nextTo"/>
        <c:crossAx val="1456154288"/>
        <c:crosses val="max"/>
        <c:crossBetween val="midCat"/>
        <c:majorUnit val="1"/>
      </c:valAx>
      <c:valAx>
        <c:axId val="14561542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61580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5.6326908272316345E-2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0.13630756577969017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1.4230315732443843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0.13630756577969017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0.18562629633287919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56155376"/>
        <c:axId val="1456158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7.4754640620255497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456145040"/>
        <c:axId val="1456155920"/>
      </c:scatterChart>
      <c:catAx>
        <c:axId val="1456155376"/>
        <c:scaling>
          <c:orientation val="minMax"/>
        </c:scaling>
        <c:delete val="1"/>
        <c:axPos val="l"/>
        <c:numFmt formatCode="General" sourceLinked="1"/>
        <c:majorTickMark val="out"/>
        <c:minorTickMark val="none"/>
        <c:tickLblPos val="nextTo"/>
        <c:crossAx val="1456158640"/>
        <c:crosses val="autoZero"/>
        <c:auto val="1"/>
        <c:lblAlgn val="ctr"/>
        <c:lblOffset val="100"/>
        <c:noMultiLvlLbl val="0"/>
      </c:catAx>
      <c:valAx>
        <c:axId val="1456158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6155376"/>
        <c:crosses val="autoZero"/>
        <c:crossBetween val="between"/>
      </c:valAx>
      <c:valAx>
        <c:axId val="1456155920"/>
        <c:scaling>
          <c:orientation val="minMax"/>
          <c:min val="0"/>
        </c:scaling>
        <c:delete val="1"/>
        <c:axPos val="r"/>
        <c:numFmt formatCode="#;;0" sourceLinked="0"/>
        <c:majorTickMark val="out"/>
        <c:minorTickMark val="none"/>
        <c:tickLblPos val="nextTo"/>
        <c:crossAx val="1456145040"/>
        <c:crosses val="max"/>
        <c:crossBetween val="midCat"/>
        <c:majorUnit val="1"/>
      </c:valAx>
      <c:valAx>
        <c:axId val="14561450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61559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456156464"/>
        <c:axId val="14561455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7.0236091620779249</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456146128"/>
        <c:axId val="1456146672"/>
      </c:barChart>
      <c:catAx>
        <c:axId val="1456156464"/>
        <c:scaling>
          <c:orientation val="minMax"/>
        </c:scaling>
        <c:delete val="1"/>
        <c:axPos val="b"/>
        <c:numFmt formatCode="General" sourceLinked="1"/>
        <c:majorTickMark val="none"/>
        <c:minorTickMark val="none"/>
        <c:tickLblPos val="nextTo"/>
        <c:crossAx val="1456145584"/>
        <c:crosses val="autoZero"/>
        <c:auto val="1"/>
        <c:lblAlgn val="ctr"/>
        <c:lblOffset val="100"/>
        <c:noMultiLvlLbl val="0"/>
      </c:catAx>
      <c:valAx>
        <c:axId val="14561455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6156464"/>
        <c:crosses val="autoZero"/>
        <c:crossBetween val="between"/>
      </c:valAx>
      <c:valAx>
        <c:axId val="14561466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6146128"/>
        <c:crosses val="max"/>
        <c:crossBetween val="between"/>
      </c:valAx>
      <c:catAx>
        <c:axId val="1456146128"/>
        <c:scaling>
          <c:orientation val="minMax"/>
        </c:scaling>
        <c:delete val="1"/>
        <c:axPos val="b"/>
        <c:numFmt formatCode="General" sourceLinked="1"/>
        <c:majorTickMark val="out"/>
        <c:minorTickMark val="none"/>
        <c:tickLblPos val="nextTo"/>
        <c:crossAx val="14561466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6.566974469167608E-2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0.11010985069150259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1.1495311589122315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0.11010985069150081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0.2220741879164887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58579712"/>
        <c:axId val="1458581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7.8598574705194801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458582976"/>
        <c:axId val="1458582432"/>
      </c:scatterChart>
      <c:catAx>
        <c:axId val="1458579712"/>
        <c:scaling>
          <c:orientation val="minMax"/>
        </c:scaling>
        <c:delete val="1"/>
        <c:axPos val="l"/>
        <c:numFmt formatCode="General" sourceLinked="1"/>
        <c:majorTickMark val="out"/>
        <c:minorTickMark val="none"/>
        <c:tickLblPos val="nextTo"/>
        <c:crossAx val="1458581888"/>
        <c:crosses val="autoZero"/>
        <c:auto val="1"/>
        <c:lblAlgn val="ctr"/>
        <c:lblOffset val="100"/>
        <c:noMultiLvlLbl val="0"/>
      </c:catAx>
      <c:valAx>
        <c:axId val="1458581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8579712"/>
        <c:crosses val="autoZero"/>
        <c:crossBetween val="between"/>
      </c:valAx>
      <c:valAx>
        <c:axId val="1458582432"/>
        <c:scaling>
          <c:orientation val="minMax"/>
          <c:min val="0"/>
        </c:scaling>
        <c:delete val="1"/>
        <c:axPos val="r"/>
        <c:numFmt formatCode="#;;0" sourceLinked="0"/>
        <c:majorTickMark val="out"/>
        <c:minorTickMark val="none"/>
        <c:tickLblPos val="nextTo"/>
        <c:crossAx val="1458582976"/>
        <c:crosses val="max"/>
        <c:crossBetween val="midCat"/>
        <c:majorUnit val="1"/>
      </c:valAx>
      <c:valAx>
        <c:axId val="14585829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85824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3.2697912412340102E-2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0.14990776974403097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1.5650157656339712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0.14990776974403097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0.53770369404467555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0.18274058858473197</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58580256"/>
        <c:axId val="1458584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6.1873608536363696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458578080"/>
        <c:axId val="1458580800"/>
      </c:scatterChart>
      <c:catAx>
        <c:axId val="1458580256"/>
        <c:scaling>
          <c:orientation val="minMax"/>
        </c:scaling>
        <c:delete val="1"/>
        <c:axPos val="l"/>
        <c:numFmt formatCode="General" sourceLinked="1"/>
        <c:majorTickMark val="out"/>
        <c:minorTickMark val="none"/>
        <c:tickLblPos val="nextTo"/>
        <c:crossAx val="1458584064"/>
        <c:crosses val="autoZero"/>
        <c:auto val="1"/>
        <c:lblAlgn val="ctr"/>
        <c:lblOffset val="100"/>
        <c:noMultiLvlLbl val="0"/>
      </c:catAx>
      <c:valAx>
        <c:axId val="1458584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8580256"/>
        <c:crosses val="autoZero"/>
        <c:crossBetween val="between"/>
      </c:valAx>
      <c:valAx>
        <c:axId val="1458580800"/>
        <c:scaling>
          <c:orientation val="minMax"/>
          <c:min val="0"/>
        </c:scaling>
        <c:delete val="1"/>
        <c:axPos val="r"/>
        <c:numFmt formatCode="#;;0" sourceLinked="0"/>
        <c:majorTickMark val="out"/>
        <c:minorTickMark val="none"/>
        <c:tickLblPos val="nextTo"/>
        <c:crossAx val="1458578080"/>
        <c:crosses val="max"/>
        <c:crossBetween val="midCat"/>
        <c:majorUnit val="1"/>
      </c:valAx>
      <c:valAx>
        <c:axId val="145857808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85808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458583520"/>
        <c:axId val="14585813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4.5837885689933051</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458577536"/>
        <c:axId val="1458584608"/>
      </c:barChart>
      <c:catAx>
        <c:axId val="1458583520"/>
        <c:scaling>
          <c:orientation val="minMax"/>
        </c:scaling>
        <c:delete val="1"/>
        <c:axPos val="b"/>
        <c:numFmt formatCode="General" sourceLinked="1"/>
        <c:majorTickMark val="none"/>
        <c:minorTickMark val="none"/>
        <c:tickLblPos val="nextTo"/>
        <c:crossAx val="1458581344"/>
        <c:crosses val="autoZero"/>
        <c:auto val="1"/>
        <c:lblAlgn val="ctr"/>
        <c:lblOffset val="100"/>
        <c:noMultiLvlLbl val="0"/>
      </c:catAx>
      <c:valAx>
        <c:axId val="14585813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8583520"/>
        <c:crosses val="autoZero"/>
        <c:crossBetween val="between"/>
      </c:valAx>
      <c:valAx>
        <c:axId val="14585846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8577536"/>
        <c:crosses val="max"/>
        <c:crossBetween val="between"/>
      </c:valAx>
      <c:catAx>
        <c:axId val="1458577536"/>
        <c:scaling>
          <c:orientation val="minMax"/>
        </c:scaling>
        <c:delete val="1"/>
        <c:axPos val="b"/>
        <c:numFmt formatCode="General" sourceLinked="1"/>
        <c:majorTickMark val="out"/>
        <c:minorTickMark val="none"/>
        <c:tickLblPos val="nextTo"/>
        <c:crossAx val="14585846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0.18123581157705049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0.156871645486933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1.637717636565462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0.156871645486933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0.11912135188535178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58578624"/>
        <c:axId val="14585791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4.7430721944218996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459567120"/>
        <c:axId val="1459573104"/>
      </c:scatterChart>
      <c:catAx>
        <c:axId val="1458578624"/>
        <c:scaling>
          <c:orientation val="minMax"/>
        </c:scaling>
        <c:delete val="1"/>
        <c:axPos val="l"/>
        <c:numFmt formatCode="General" sourceLinked="1"/>
        <c:majorTickMark val="out"/>
        <c:minorTickMark val="none"/>
        <c:tickLblPos val="nextTo"/>
        <c:crossAx val="1458579168"/>
        <c:crosses val="autoZero"/>
        <c:auto val="1"/>
        <c:lblAlgn val="ctr"/>
        <c:lblOffset val="100"/>
        <c:noMultiLvlLbl val="0"/>
      </c:catAx>
      <c:valAx>
        <c:axId val="14585791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8578624"/>
        <c:crosses val="autoZero"/>
        <c:crossBetween val="between"/>
      </c:valAx>
      <c:valAx>
        <c:axId val="1459573104"/>
        <c:scaling>
          <c:orientation val="minMax"/>
          <c:min val="0"/>
        </c:scaling>
        <c:delete val="1"/>
        <c:axPos val="r"/>
        <c:numFmt formatCode="#;;0" sourceLinked="0"/>
        <c:majorTickMark val="out"/>
        <c:minorTickMark val="none"/>
        <c:tickLblPos val="nextTo"/>
        <c:crossAx val="1459567120"/>
        <c:crosses val="max"/>
        <c:crossBetween val="midCat"/>
        <c:majorUnit val="1"/>
      </c:valAx>
      <c:valAx>
        <c:axId val="145956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95731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2.817312789771087E-2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0.48408523535898729</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0.13495934434225854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1.4089563334569539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0.13495934434225809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0.141959152799771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459568752"/>
        <c:axId val="14595654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3.71613316061651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459573648"/>
        <c:axId val="1459568208"/>
      </c:scatterChart>
      <c:catAx>
        <c:axId val="1459568752"/>
        <c:scaling>
          <c:orientation val="minMax"/>
        </c:scaling>
        <c:delete val="1"/>
        <c:axPos val="l"/>
        <c:numFmt formatCode="General" sourceLinked="1"/>
        <c:majorTickMark val="out"/>
        <c:minorTickMark val="none"/>
        <c:tickLblPos val="nextTo"/>
        <c:crossAx val="1459565488"/>
        <c:crosses val="autoZero"/>
        <c:auto val="1"/>
        <c:lblAlgn val="ctr"/>
        <c:lblOffset val="100"/>
        <c:noMultiLvlLbl val="0"/>
      </c:catAx>
      <c:valAx>
        <c:axId val="14595654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9568752"/>
        <c:crosses val="autoZero"/>
        <c:crossBetween val="between"/>
      </c:valAx>
      <c:valAx>
        <c:axId val="1459568208"/>
        <c:scaling>
          <c:orientation val="minMax"/>
          <c:min val="0"/>
        </c:scaling>
        <c:delete val="1"/>
        <c:axPos val="r"/>
        <c:numFmt formatCode="#;;0" sourceLinked="0"/>
        <c:majorTickMark val="out"/>
        <c:minorTickMark val="none"/>
        <c:tickLblPos val="nextTo"/>
        <c:crossAx val="1459573648"/>
        <c:crosses val="max"/>
        <c:crossBetween val="midCat"/>
        <c:majorUnit val="1"/>
      </c:valAx>
      <c:valAx>
        <c:axId val="14595736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595682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0.57140196014418976</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0.17094719228494215</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1.7846643404382312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0.1709471922849426</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0.41927896180684421</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459577456"/>
        <c:axId val="1459575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3.0926309822448701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459564944"/>
        <c:axId val="1459563856"/>
      </c:scatterChart>
      <c:catAx>
        <c:axId val="1459577456"/>
        <c:scaling>
          <c:orientation val="minMax"/>
        </c:scaling>
        <c:delete val="1"/>
        <c:axPos val="l"/>
        <c:numFmt formatCode="General" sourceLinked="1"/>
        <c:majorTickMark val="out"/>
        <c:minorTickMark val="none"/>
        <c:tickLblPos val="nextTo"/>
        <c:crossAx val="1459575824"/>
        <c:crosses val="autoZero"/>
        <c:auto val="1"/>
        <c:lblAlgn val="ctr"/>
        <c:lblOffset val="100"/>
        <c:noMultiLvlLbl val="0"/>
      </c:catAx>
      <c:valAx>
        <c:axId val="1459575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9577456"/>
        <c:crosses val="autoZero"/>
        <c:crossBetween val="between"/>
      </c:valAx>
      <c:valAx>
        <c:axId val="1459563856"/>
        <c:scaling>
          <c:orientation val="minMax"/>
          <c:min val="0"/>
        </c:scaling>
        <c:delete val="1"/>
        <c:axPos val="r"/>
        <c:numFmt formatCode="#;;0" sourceLinked="0"/>
        <c:majorTickMark val="out"/>
        <c:minorTickMark val="none"/>
        <c:tickLblPos val="nextTo"/>
        <c:crossAx val="1459564944"/>
        <c:crosses val="max"/>
        <c:crossBetween val="midCat"/>
        <c:majorUnit val="1"/>
      </c:valAx>
      <c:valAx>
        <c:axId val="14595649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595638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0.36100852572445863</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0.12118787596344749</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1.2651841649724851</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0.12118787596344749</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0.14971905370734095</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459566032"/>
        <c:axId val="14595741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6.7833179386899403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459571472"/>
        <c:axId val="1459567664"/>
      </c:scatterChart>
      <c:catAx>
        <c:axId val="1459566032"/>
        <c:scaling>
          <c:orientation val="minMax"/>
        </c:scaling>
        <c:delete val="1"/>
        <c:axPos val="l"/>
        <c:numFmt formatCode="General" sourceLinked="1"/>
        <c:majorTickMark val="out"/>
        <c:minorTickMark val="none"/>
        <c:tickLblPos val="nextTo"/>
        <c:crossAx val="1459574192"/>
        <c:crosses val="autoZero"/>
        <c:auto val="1"/>
        <c:lblAlgn val="ctr"/>
        <c:lblOffset val="100"/>
        <c:noMultiLvlLbl val="0"/>
      </c:catAx>
      <c:valAx>
        <c:axId val="14595741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9566032"/>
        <c:crosses val="autoZero"/>
        <c:crossBetween val="between"/>
      </c:valAx>
      <c:valAx>
        <c:axId val="1459567664"/>
        <c:scaling>
          <c:orientation val="minMax"/>
          <c:min val="0"/>
        </c:scaling>
        <c:delete val="1"/>
        <c:axPos val="r"/>
        <c:numFmt formatCode="#;;0" sourceLinked="0"/>
        <c:majorTickMark val="out"/>
        <c:minorTickMark val="none"/>
        <c:tickLblPos val="nextTo"/>
        <c:crossAx val="1459571472"/>
        <c:crosses val="max"/>
        <c:crossBetween val="midCat"/>
        <c:majorUnit val="1"/>
      </c:valAx>
      <c:valAx>
        <c:axId val="14595714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595676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c:v>
                </c:pt>
                <c:pt idx="1">
                  <c:v>0.02</c:v>
                </c:pt>
                <c:pt idx="2">
                  <c:v>3.3333333333333333E-2</c:v>
                </c:pt>
                <c:pt idx="3">
                  <c:v>3.3333333333333335E-3</c:v>
                </c:pt>
                <c:pt idx="4">
                  <c:v>3.3333333333333335E-3</c:v>
                </c:pt>
                <c:pt idx="5">
                  <c:v>0.04</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363365008"/>
        <c:axId val="1363362288"/>
      </c:barChart>
      <c:valAx>
        <c:axId val="1363362288"/>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3365008"/>
        <c:crosses val="autoZero"/>
        <c:crossBetween val="between"/>
      </c:valAx>
      <c:catAx>
        <c:axId val="13633650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6336228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459576912"/>
        <c:axId val="145957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2.0968533654108401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459566576"/>
        <c:axId val="1459563312"/>
      </c:barChart>
      <c:catAx>
        <c:axId val="1459576912"/>
        <c:scaling>
          <c:orientation val="minMax"/>
        </c:scaling>
        <c:delete val="1"/>
        <c:axPos val="b"/>
        <c:numFmt formatCode="General" sourceLinked="1"/>
        <c:majorTickMark val="none"/>
        <c:minorTickMark val="none"/>
        <c:tickLblPos val="nextTo"/>
        <c:crossAx val="1459578000"/>
        <c:crosses val="autoZero"/>
        <c:auto val="1"/>
        <c:lblAlgn val="ctr"/>
        <c:lblOffset val="100"/>
        <c:noMultiLvlLbl val="0"/>
      </c:catAx>
      <c:valAx>
        <c:axId val="145957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9576912"/>
        <c:crosses val="autoZero"/>
        <c:crossBetween val="between"/>
      </c:valAx>
      <c:valAx>
        <c:axId val="1459563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9566576"/>
        <c:crosses val="max"/>
        <c:crossBetween val="between"/>
      </c:valAx>
      <c:catAx>
        <c:axId val="1459566576"/>
        <c:scaling>
          <c:orientation val="minMax"/>
        </c:scaling>
        <c:delete val="1"/>
        <c:axPos val="b"/>
        <c:numFmt formatCode="General" sourceLinked="1"/>
        <c:majorTickMark val="out"/>
        <c:minorTickMark val="none"/>
        <c:tickLblPos val="nextTo"/>
        <c:crossAx val="14595633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1.4769250696797507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0.14245950485827175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0.36120827314982762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59574736"/>
        <c:axId val="1459575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2.0968533654108401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459572016"/>
        <c:axId val="1459564400"/>
      </c:scatterChart>
      <c:catAx>
        <c:axId val="1459574736"/>
        <c:scaling>
          <c:orientation val="minMax"/>
        </c:scaling>
        <c:delete val="1"/>
        <c:axPos val="l"/>
        <c:numFmt formatCode="General" sourceLinked="1"/>
        <c:majorTickMark val="out"/>
        <c:minorTickMark val="none"/>
        <c:tickLblPos val="nextTo"/>
        <c:crossAx val="1459575280"/>
        <c:crosses val="autoZero"/>
        <c:auto val="1"/>
        <c:lblAlgn val="ctr"/>
        <c:lblOffset val="100"/>
        <c:noMultiLvlLbl val="0"/>
      </c:catAx>
      <c:valAx>
        <c:axId val="1459575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9574736"/>
        <c:crosses val="autoZero"/>
        <c:crossBetween val="between"/>
      </c:valAx>
      <c:valAx>
        <c:axId val="1459564400"/>
        <c:scaling>
          <c:orientation val="minMax"/>
          <c:min val="0"/>
        </c:scaling>
        <c:delete val="1"/>
        <c:axPos val="r"/>
        <c:numFmt formatCode="#;;0" sourceLinked="0"/>
        <c:majorTickMark val="out"/>
        <c:minorTickMark val="none"/>
        <c:tickLblPos val="nextTo"/>
        <c:crossAx val="1459572016"/>
        <c:crosses val="max"/>
        <c:crossBetween val="midCat"/>
        <c:majorUnit val="1"/>
      </c:valAx>
      <c:valAx>
        <c:axId val="14595720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95644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459569296"/>
        <c:axId val="1459578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6.5884219351873901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459576368"/>
        <c:axId val="1459570384"/>
      </c:barChart>
      <c:catAx>
        <c:axId val="1459569296"/>
        <c:scaling>
          <c:orientation val="minMax"/>
        </c:scaling>
        <c:delete val="1"/>
        <c:axPos val="b"/>
        <c:numFmt formatCode="General" sourceLinked="1"/>
        <c:majorTickMark val="none"/>
        <c:minorTickMark val="none"/>
        <c:tickLblPos val="nextTo"/>
        <c:crossAx val="1459578544"/>
        <c:crosses val="autoZero"/>
        <c:auto val="1"/>
        <c:lblAlgn val="ctr"/>
        <c:lblOffset val="100"/>
        <c:noMultiLvlLbl val="0"/>
      </c:catAx>
      <c:valAx>
        <c:axId val="1459578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9569296"/>
        <c:crosses val="autoZero"/>
        <c:crossBetween val="between"/>
      </c:valAx>
      <c:valAx>
        <c:axId val="14595703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9576368"/>
        <c:crosses val="max"/>
        <c:crossBetween val="between"/>
      </c:valAx>
      <c:catAx>
        <c:axId val="1459576368"/>
        <c:scaling>
          <c:orientation val="minMax"/>
        </c:scaling>
        <c:delete val="1"/>
        <c:axPos val="b"/>
        <c:numFmt formatCode="General" sourceLinked="1"/>
        <c:majorTickMark val="out"/>
        <c:minorTickMark val="none"/>
        <c:tickLblPos val="nextTo"/>
        <c:crossAx val="14595703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0.39054600243324877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0.11518673582732752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1.2025331166589552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8.2515646912798779E-2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59569840"/>
        <c:axId val="1459570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5.3081055298915203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462392224"/>
        <c:axId val="1459572560"/>
      </c:scatterChart>
      <c:catAx>
        <c:axId val="1459569840"/>
        <c:scaling>
          <c:orientation val="minMax"/>
        </c:scaling>
        <c:delete val="1"/>
        <c:axPos val="l"/>
        <c:numFmt formatCode="General" sourceLinked="1"/>
        <c:majorTickMark val="out"/>
        <c:minorTickMark val="none"/>
        <c:tickLblPos val="nextTo"/>
        <c:crossAx val="1459570928"/>
        <c:crosses val="autoZero"/>
        <c:auto val="1"/>
        <c:lblAlgn val="ctr"/>
        <c:lblOffset val="100"/>
        <c:noMultiLvlLbl val="0"/>
      </c:catAx>
      <c:valAx>
        <c:axId val="1459570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9569840"/>
        <c:crosses val="autoZero"/>
        <c:crossBetween val="between"/>
      </c:valAx>
      <c:valAx>
        <c:axId val="1459572560"/>
        <c:scaling>
          <c:orientation val="minMax"/>
          <c:min val="0"/>
        </c:scaling>
        <c:delete val="1"/>
        <c:axPos val="r"/>
        <c:numFmt formatCode="#;;0" sourceLinked="0"/>
        <c:majorTickMark val="out"/>
        <c:minorTickMark val="none"/>
        <c:tickLblPos val="nextTo"/>
        <c:crossAx val="1462392224"/>
        <c:crosses val="max"/>
        <c:crossBetween val="midCat"/>
        <c:majorUnit val="1"/>
      </c:valAx>
      <c:valAx>
        <c:axId val="1462392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9572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0.34331628759647881</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0.11131385771367874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1.1621008207440244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0.11131385771367874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9.4720759831069756E-2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462385152"/>
        <c:axId val="14623835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6.4134720628467798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462390048"/>
        <c:axId val="1462384064"/>
      </c:scatterChart>
      <c:catAx>
        <c:axId val="1462385152"/>
        <c:scaling>
          <c:orientation val="minMax"/>
        </c:scaling>
        <c:delete val="1"/>
        <c:axPos val="l"/>
        <c:numFmt formatCode="General" sourceLinked="1"/>
        <c:majorTickMark val="out"/>
        <c:minorTickMark val="none"/>
        <c:tickLblPos val="nextTo"/>
        <c:crossAx val="1462383520"/>
        <c:crosses val="autoZero"/>
        <c:auto val="1"/>
        <c:lblAlgn val="ctr"/>
        <c:lblOffset val="100"/>
        <c:noMultiLvlLbl val="0"/>
      </c:catAx>
      <c:valAx>
        <c:axId val="14623835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2385152"/>
        <c:crosses val="autoZero"/>
        <c:crossBetween val="between"/>
      </c:valAx>
      <c:valAx>
        <c:axId val="1462384064"/>
        <c:scaling>
          <c:orientation val="minMax"/>
          <c:min val="0"/>
        </c:scaling>
        <c:delete val="1"/>
        <c:axPos val="r"/>
        <c:numFmt formatCode="#;;0" sourceLinked="0"/>
        <c:majorTickMark val="out"/>
        <c:minorTickMark val="none"/>
        <c:tickLblPos val="nextTo"/>
        <c:crossAx val="1462390048"/>
        <c:crosses val="max"/>
        <c:crossBetween val="midCat"/>
        <c:majorUnit val="1"/>
      </c:valAx>
      <c:valAx>
        <c:axId val="14623900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623840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4.7022192237376359E-2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8.5446452632962355E-2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0.89204879584573504</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8.5446452632963243E-2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5.5889717587144006E-2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462384608"/>
        <c:axId val="1462382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8.04368821282387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462389504"/>
        <c:axId val="1462392768"/>
      </c:scatterChart>
      <c:catAx>
        <c:axId val="1462384608"/>
        <c:scaling>
          <c:orientation val="minMax"/>
        </c:scaling>
        <c:delete val="1"/>
        <c:axPos val="l"/>
        <c:numFmt formatCode="General" sourceLinked="1"/>
        <c:majorTickMark val="out"/>
        <c:minorTickMark val="none"/>
        <c:tickLblPos val="nextTo"/>
        <c:crossAx val="1462382432"/>
        <c:crosses val="autoZero"/>
        <c:auto val="1"/>
        <c:lblAlgn val="ctr"/>
        <c:lblOffset val="100"/>
        <c:noMultiLvlLbl val="0"/>
      </c:catAx>
      <c:valAx>
        <c:axId val="1462382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2384608"/>
        <c:crosses val="autoZero"/>
        <c:crossBetween val="between"/>
      </c:valAx>
      <c:valAx>
        <c:axId val="1462392768"/>
        <c:scaling>
          <c:orientation val="minMax"/>
          <c:min val="0"/>
        </c:scaling>
        <c:delete val="1"/>
        <c:axPos val="r"/>
        <c:numFmt formatCode="#;;0" sourceLinked="0"/>
        <c:majorTickMark val="out"/>
        <c:minorTickMark val="none"/>
        <c:tickLblPos val="nextTo"/>
        <c:crossAx val="1462389504"/>
        <c:crosses val="max"/>
        <c:crossBetween val="midCat"/>
        <c:majorUnit val="1"/>
      </c:valAx>
      <c:valAx>
        <c:axId val="1462389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4623927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462391136"/>
        <c:axId val="14623905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6.57708603560335</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462380800"/>
        <c:axId val="1462379712"/>
      </c:barChart>
      <c:catAx>
        <c:axId val="1462391136"/>
        <c:scaling>
          <c:orientation val="minMax"/>
        </c:scaling>
        <c:delete val="1"/>
        <c:axPos val="b"/>
        <c:numFmt formatCode="General" sourceLinked="1"/>
        <c:majorTickMark val="none"/>
        <c:minorTickMark val="none"/>
        <c:tickLblPos val="nextTo"/>
        <c:crossAx val="1462390592"/>
        <c:crosses val="autoZero"/>
        <c:auto val="1"/>
        <c:lblAlgn val="ctr"/>
        <c:lblOffset val="100"/>
        <c:noMultiLvlLbl val="0"/>
      </c:catAx>
      <c:valAx>
        <c:axId val="14623905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2391136"/>
        <c:crosses val="autoZero"/>
        <c:crossBetween val="between"/>
      </c:valAx>
      <c:valAx>
        <c:axId val="14623797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2380800"/>
        <c:crosses val="max"/>
        <c:crossBetween val="between"/>
      </c:valAx>
      <c:catAx>
        <c:axId val="1462380800"/>
        <c:scaling>
          <c:orientation val="minMax"/>
        </c:scaling>
        <c:delete val="1"/>
        <c:axPos val="b"/>
        <c:numFmt formatCode="General" sourceLinked="1"/>
        <c:majorTickMark val="out"/>
        <c:minorTickMark val="none"/>
        <c:tickLblPos val="nextTo"/>
        <c:crossAx val="14623797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0.28295706002631604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9.5572328684186303E-2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0.99776149965075334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9.5572328684186303E-2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4.5818147188168012E-2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62393312"/>
        <c:axId val="14623862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6.57708603560335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462393856"/>
        <c:axId val="1462381344"/>
      </c:scatterChart>
      <c:catAx>
        <c:axId val="1462393312"/>
        <c:scaling>
          <c:orientation val="minMax"/>
        </c:scaling>
        <c:delete val="1"/>
        <c:axPos val="l"/>
        <c:numFmt formatCode="General" sourceLinked="1"/>
        <c:majorTickMark val="out"/>
        <c:minorTickMark val="none"/>
        <c:tickLblPos val="nextTo"/>
        <c:crossAx val="1462386240"/>
        <c:crosses val="autoZero"/>
        <c:auto val="1"/>
        <c:lblAlgn val="ctr"/>
        <c:lblOffset val="100"/>
        <c:noMultiLvlLbl val="0"/>
      </c:catAx>
      <c:valAx>
        <c:axId val="14623862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2393312"/>
        <c:crosses val="autoZero"/>
        <c:crossBetween val="between"/>
      </c:valAx>
      <c:valAx>
        <c:axId val="1462381344"/>
        <c:scaling>
          <c:orientation val="minMax"/>
          <c:min val="0"/>
        </c:scaling>
        <c:delete val="1"/>
        <c:axPos val="r"/>
        <c:numFmt formatCode="#;;0" sourceLinked="0"/>
        <c:majorTickMark val="out"/>
        <c:minorTickMark val="none"/>
        <c:tickLblPos val="nextTo"/>
        <c:crossAx val="1462393856"/>
        <c:crosses val="max"/>
        <c:crossBetween val="midCat"/>
        <c:majorUnit val="1"/>
      </c:valAx>
      <c:valAx>
        <c:axId val="14623938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23813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462382976"/>
        <c:axId val="14623878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6.1366220916287997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462378624"/>
        <c:axId val="1462385696"/>
      </c:barChart>
      <c:catAx>
        <c:axId val="1462382976"/>
        <c:scaling>
          <c:orientation val="minMax"/>
        </c:scaling>
        <c:delete val="1"/>
        <c:axPos val="b"/>
        <c:numFmt formatCode="General" sourceLinked="1"/>
        <c:majorTickMark val="none"/>
        <c:minorTickMark val="none"/>
        <c:tickLblPos val="nextTo"/>
        <c:crossAx val="1462387872"/>
        <c:crosses val="autoZero"/>
        <c:auto val="1"/>
        <c:lblAlgn val="ctr"/>
        <c:lblOffset val="100"/>
        <c:noMultiLvlLbl val="0"/>
      </c:catAx>
      <c:valAx>
        <c:axId val="14623878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2382976"/>
        <c:crosses val="autoZero"/>
        <c:crossBetween val="between"/>
      </c:valAx>
      <c:valAx>
        <c:axId val="14623856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2378624"/>
        <c:crosses val="max"/>
        <c:crossBetween val="between"/>
      </c:valAx>
      <c:catAx>
        <c:axId val="1462378624"/>
        <c:scaling>
          <c:orientation val="minMax"/>
        </c:scaling>
        <c:delete val="1"/>
        <c:axPos val="b"/>
        <c:numFmt formatCode="General" sourceLinked="1"/>
        <c:majorTickMark val="out"/>
        <c:minorTickMark val="none"/>
        <c:tickLblPos val="nextTo"/>
        <c:crossAx val="14623856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0.19061828718389684</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0.37267220968386106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0.10389822576641095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1.0846826793799789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0.10389822576641095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0.10924376426787141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62386784"/>
        <c:axId val="1462381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6.1366220916287997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462391680"/>
        <c:axId val="1462379168"/>
      </c:scatterChart>
      <c:catAx>
        <c:axId val="1462386784"/>
        <c:scaling>
          <c:orientation val="minMax"/>
        </c:scaling>
        <c:delete val="1"/>
        <c:axPos val="l"/>
        <c:numFmt formatCode="General" sourceLinked="1"/>
        <c:majorTickMark val="out"/>
        <c:minorTickMark val="none"/>
        <c:tickLblPos val="nextTo"/>
        <c:crossAx val="1462381888"/>
        <c:crosses val="autoZero"/>
        <c:auto val="1"/>
        <c:lblAlgn val="ctr"/>
        <c:lblOffset val="100"/>
        <c:noMultiLvlLbl val="0"/>
      </c:catAx>
      <c:valAx>
        <c:axId val="1462381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2386784"/>
        <c:crosses val="autoZero"/>
        <c:crossBetween val="between"/>
      </c:valAx>
      <c:valAx>
        <c:axId val="1462379168"/>
        <c:scaling>
          <c:orientation val="minMax"/>
          <c:min val="0"/>
        </c:scaling>
        <c:delete val="1"/>
        <c:axPos val="r"/>
        <c:numFmt formatCode="#;;0" sourceLinked="0"/>
        <c:majorTickMark val="out"/>
        <c:minorTickMark val="none"/>
        <c:tickLblPos val="nextTo"/>
        <c:crossAx val="1462391680"/>
        <c:crosses val="max"/>
        <c:crossBetween val="midCat"/>
        <c:majorUnit val="1"/>
      </c:valAx>
      <c:valAx>
        <c:axId val="14623916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23791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0.25862068965517243</c:v>
                </c:pt>
                <c:pt idx="1">
                  <c:v>0</c:v>
                </c:pt>
                <c:pt idx="2">
                  <c:v>0.6344827586206897</c:v>
                </c:pt>
                <c:pt idx="3">
                  <c:v>1.7241379310344827E-2</c:v>
                </c:pt>
                <c:pt idx="4">
                  <c:v>0</c:v>
                </c:pt>
                <c:pt idx="5">
                  <c:v>3.4482758620689659E-3</c:v>
                </c:pt>
                <c:pt idx="6">
                  <c:v>1.0344827586206896E-2</c:v>
                </c:pt>
                <c:pt idx="7">
                  <c:v>3.1034482758620689E-2</c:v>
                </c:pt>
                <c:pt idx="8">
                  <c:v>4.4827586206896551E-2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363363376"/>
        <c:axId val="1363368816"/>
      </c:barChart>
      <c:valAx>
        <c:axId val="1363368816"/>
        <c:scaling>
          <c:orientation val="minMax"/>
        </c:scaling>
        <c:delete val="1"/>
        <c:axPos val="t"/>
        <c:numFmt formatCode="0%" sourceLinked="1"/>
        <c:majorTickMark val="out"/>
        <c:minorTickMark val="none"/>
        <c:tickLblPos val="nextTo"/>
        <c:crossAx val="1363363376"/>
        <c:crosses val="autoZero"/>
        <c:crossBetween val="between"/>
      </c:valAx>
      <c:catAx>
        <c:axId val="1363363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6336881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7.38154773818684</c:v>
                </c:pt>
                <c:pt idx="1">
                  <c:v>7.6040866021765696</c:v>
                </c:pt>
                <c:pt idx="2">
                  <c:v>6.9470278448069003</c:v>
                </c:pt>
                <c:pt idx="3">
                  <c:v>7.2400629335479296</c:v>
                </c:pt>
                <c:pt idx="4">
                  <c:v>6.8967187351385997</c:v>
                </c:pt>
                <c:pt idx="5">
                  <c:v>6.9407755253267398</c:v>
                </c:pt>
                <c:pt idx="6">
                  <c:v>6.9838467373902597</c:v>
                </c:pt>
                <c:pt idx="7">
                  <c:v>6.8560505388603001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2387328"/>
        <c:axId val="1462388416"/>
      </c:lineChart>
      <c:catAx>
        <c:axId val="14623873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2388416"/>
        <c:crosses val="autoZero"/>
        <c:auto val="1"/>
        <c:lblAlgn val="ctr"/>
        <c:lblOffset val="100"/>
        <c:noMultiLvlLbl val="0"/>
      </c:catAx>
      <c:valAx>
        <c:axId val="14623884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2387328"/>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6.4659304902130899</c:v>
                </c:pt>
                <c:pt idx="1">
                  <c:v>6.8822031049728398</c:v>
                </c:pt>
                <c:pt idx="2">
                  <c:v>6.4838930015682399</c:v>
                </c:pt>
                <c:pt idx="3">
                  <c:v>6.6307490367126496</c:v>
                </c:pt>
                <c:pt idx="4">
                  <c:v>6.1968817796622799</c:v>
                </c:pt>
                <c:pt idx="5">
                  <c:v>6.3830977432614402</c:v>
                </c:pt>
                <c:pt idx="6">
                  <c:v>6.5964345383858198</c:v>
                </c:pt>
                <c:pt idx="7">
                  <c:v>6.6999002252609099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62380256"/>
        <c:axId val="1462388960"/>
      </c:lineChart>
      <c:catAx>
        <c:axId val="14623802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2388960"/>
        <c:crosses val="autoZero"/>
        <c:auto val="1"/>
        <c:lblAlgn val="ctr"/>
        <c:lblOffset val="100"/>
        <c:noMultiLvlLbl val="0"/>
      </c:catAx>
      <c:valAx>
        <c:axId val="14623889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2380256"/>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6.6403240563702797</c:v>
                </c:pt>
                <c:pt idx="1">
                  <c:v>6.8464721197463403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3851504"/>
        <c:axId val="1463848784"/>
      </c:lineChart>
      <c:catAx>
        <c:axId val="1463851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8784"/>
        <c:crosses val="autoZero"/>
        <c:auto val="1"/>
        <c:lblAlgn val="ctr"/>
        <c:lblOffset val="100"/>
        <c:noMultiLvlLbl val="0"/>
      </c:catAx>
      <c:valAx>
        <c:axId val="14638487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51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7.04609149284365</c:v>
                </c:pt>
                <c:pt idx="1">
                  <c:v>7.8360641173404204</c:v>
                </c:pt>
                <c:pt idx="2">
                  <c:v>7.9591967125807601</c:v>
                </c:pt>
                <c:pt idx="3">
                  <c:v>7.3720024583369304</c:v>
                </c:pt>
                <c:pt idx="4">
                  <c:v>7.4032236468674002</c:v>
                </c:pt>
                <c:pt idx="5">
                  <c:v>7.1195825604445604</c:v>
                </c:pt>
                <c:pt idx="6">
                  <c:v>6.9898534027099197</c:v>
                </c:pt>
                <c:pt idx="7">
                  <c:v>7.2680822578250401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3850960"/>
        <c:axId val="1463852048"/>
      </c:lineChart>
      <c:catAx>
        <c:axId val="14638509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52048"/>
        <c:crosses val="autoZero"/>
        <c:auto val="1"/>
        <c:lblAlgn val="ctr"/>
        <c:lblOffset val="100"/>
        <c:noMultiLvlLbl val="0"/>
      </c:catAx>
      <c:valAx>
        <c:axId val="14638520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509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9.7781295887171193</c:v>
                </c:pt>
                <c:pt idx="1">
                  <c:v>9.3496617794574206</c:v>
                </c:pt>
                <c:pt idx="2">
                  <c:v>9.8024311690968293</c:v>
                </c:pt>
                <c:pt idx="3">
                  <c:v>9.6362386702657492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63850416"/>
        <c:axId val="1463844976"/>
      </c:lineChart>
      <c:catAx>
        <c:axId val="14638504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4976"/>
        <c:crosses val="autoZero"/>
        <c:auto val="1"/>
        <c:lblAlgn val="ctr"/>
        <c:lblOffset val="100"/>
        <c:noMultiLvlLbl val="0"/>
      </c:catAx>
      <c:valAx>
        <c:axId val="14638449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50416"/>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7.9159925993660698</c:v>
                </c:pt>
                <c:pt idx="1">
                  <c:v>7.4309722244217404</c:v>
                </c:pt>
                <c:pt idx="2">
                  <c:v>7.8901880209040298</c:v>
                </c:pt>
                <c:pt idx="3">
                  <c:v>7.9621073277260201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3845520"/>
        <c:axId val="1463846064"/>
      </c:lineChart>
      <c:catAx>
        <c:axId val="14638455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6064"/>
        <c:crosses val="autoZero"/>
        <c:auto val="1"/>
        <c:lblAlgn val="ctr"/>
        <c:lblOffset val="100"/>
        <c:noMultiLvlLbl val="0"/>
      </c:catAx>
      <c:valAx>
        <c:axId val="14638460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55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5.3470948917770702</c:v>
                </c:pt>
                <c:pt idx="1">
                  <c:v>5.6833440670828104</c:v>
                </c:pt>
                <c:pt idx="2">
                  <c:v>5.5033630599215204</c:v>
                </c:pt>
                <c:pt idx="3">
                  <c:v>5.4262791879744396</c:v>
                </c:pt>
                <c:pt idx="4">
                  <c:v>5.7687843253558198</c:v>
                </c:pt>
                <c:pt idx="5">
                  <c:v>5.49122019301777</c:v>
                </c:pt>
                <c:pt idx="6">
                  <c:v>5.3747961408517</c:v>
                </c:pt>
                <c:pt idx="7">
                  <c:v>5.7643303691883299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3846608"/>
        <c:axId val="1463847696"/>
      </c:lineChart>
      <c:catAx>
        <c:axId val="14638466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7696"/>
        <c:crosses val="autoZero"/>
        <c:auto val="1"/>
        <c:lblAlgn val="ctr"/>
        <c:lblOffset val="100"/>
        <c:noMultiLvlLbl val="0"/>
      </c:catAx>
      <c:valAx>
        <c:axId val="14638476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66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7.1528896504800796</c:v>
                </c:pt>
                <c:pt idx="1">
                  <c:v>7.3048535331380098</c:v>
                </c:pt>
                <c:pt idx="2">
                  <c:v>7.3400941005786899</c:v>
                </c:pt>
                <c:pt idx="3">
                  <c:v>7.1808533358261597</c:v>
                </c:pt>
                <c:pt idx="4">
                  <c:v>6.84084149065131</c:v>
                </c:pt>
                <c:pt idx="5">
                  <c:v>6.6592925901564302</c:v>
                </c:pt>
                <c:pt idx="6">
                  <c:v>7.1055009732135899</c:v>
                </c:pt>
                <c:pt idx="7">
                  <c:v>7.3356460262840297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63847152"/>
        <c:axId val="1463848240"/>
      </c:lineChart>
      <c:catAx>
        <c:axId val="14638471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8240"/>
        <c:crosses val="autoZero"/>
        <c:auto val="1"/>
        <c:lblAlgn val="ctr"/>
        <c:lblOffset val="100"/>
        <c:noMultiLvlLbl val="0"/>
      </c:catAx>
      <c:valAx>
        <c:axId val="1463848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71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6.5082429516667197</c:v>
                </c:pt>
                <c:pt idx="1">
                  <c:v>6.6843357255652904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3849872"/>
        <c:axId val="1463849328"/>
      </c:lineChart>
      <c:catAx>
        <c:axId val="1463849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9328"/>
        <c:crosses val="autoZero"/>
        <c:auto val="1"/>
        <c:lblAlgn val="ctr"/>
        <c:lblOffset val="100"/>
        <c:noMultiLvlLbl val="0"/>
      </c:catAx>
      <c:valAx>
        <c:axId val="14638493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38498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7.3998640128655602</c:v>
                </c:pt>
                <c:pt idx="1">
                  <c:v>6.3428091267078903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102560"/>
        <c:axId val="1467093856"/>
      </c:lineChart>
      <c:catAx>
        <c:axId val="14671025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3856"/>
        <c:crosses val="autoZero"/>
        <c:auto val="1"/>
        <c:lblAlgn val="ctr"/>
        <c:lblOffset val="100"/>
        <c:noMultiLvlLbl val="0"/>
      </c:catAx>
      <c:valAx>
        <c:axId val="1467093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102560"/>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28</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363375888"/>
        <c:axId val="1363374800"/>
      </c:barChart>
      <c:valAx>
        <c:axId val="1363374800"/>
        <c:scaling>
          <c:orientation val="minMax"/>
        </c:scaling>
        <c:delete val="1"/>
        <c:axPos val="t"/>
        <c:numFmt formatCode="General" sourceLinked="1"/>
        <c:majorTickMark val="out"/>
        <c:minorTickMark val="none"/>
        <c:tickLblPos val="nextTo"/>
        <c:crossAx val="1363375888"/>
        <c:crosses val="autoZero"/>
        <c:crossBetween val="between"/>
      </c:valAx>
      <c:catAx>
        <c:axId val="1363375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337480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7.0939867695720098</c:v>
                </c:pt>
                <c:pt idx="1">
                  <c:v>7.4629421033688503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94400"/>
        <c:axId val="1467098208"/>
      </c:lineChart>
      <c:catAx>
        <c:axId val="1467094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8208"/>
        <c:crosses val="autoZero"/>
        <c:auto val="1"/>
        <c:lblAlgn val="ctr"/>
        <c:lblOffset val="100"/>
        <c:noMultiLvlLbl val="0"/>
      </c:catAx>
      <c:valAx>
        <c:axId val="1467098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440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7.0331513416949898</c:v>
                </c:pt>
                <c:pt idx="1">
                  <c:v>7.9049616228385498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97664"/>
        <c:axId val="1467111264"/>
      </c:lineChart>
      <c:catAx>
        <c:axId val="1467097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111264"/>
        <c:crosses val="autoZero"/>
        <c:auto val="1"/>
        <c:lblAlgn val="ctr"/>
        <c:lblOffset val="100"/>
        <c:noMultiLvlLbl val="0"/>
      </c:catAx>
      <c:valAx>
        <c:axId val="14671112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7664"/>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7.0428734379326103</c:v>
                </c:pt>
                <c:pt idx="1">
                  <c:v>7.5345349651846698</c:v>
                </c:pt>
                <c:pt idx="2">
                  <c:v>8.0939273854534193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81344"/>
        <c:axId val="1467103648"/>
      </c:lineChart>
      <c:catAx>
        <c:axId val="14670813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103648"/>
        <c:crosses val="autoZero"/>
        <c:auto val="1"/>
        <c:lblAlgn val="ctr"/>
        <c:lblOffset val="100"/>
        <c:noMultiLvlLbl val="0"/>
      </c:catAx>
      <c:valAx>
        <c:axId val="14671036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13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4.9227391168973398</c:v>
                </c:pt>
                <c:pt idx="1">
                  <c:v>5.44565564524774</c:v>
                </c:pt>
                <c:pt idx="2">
                  <c:v>5.4061609984749897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67084608"/>
        <c:axId val="1467092768"/>
      </c:lineChart>
      <c:catAx>
        <c:axId val="14670846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2768"/>
        <c:crosses val="autoZero"/>
        <c:auto val="1"/>
        <c:lblAlgn val="ctr"/>
        <c:lblOffset val="100"/>
        <c:noMultiLvlLbl val="0"/>
      </c:catAx>
      <c:valAx>
        <c:axId val="1467092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4608"/>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7.0039539178867702</c:v>
                </c:pt>
                <c:pt idx="1">
                  <c:v>7.4573546364650696</c:v>
                </c:pt>
                <c:pt idx="2">
                  <c:v>7.4577936880509199</c:v>
                </c:pt>
                <c:pt idx="3">
                  <c:v>6.6187203073040699</c:v>
                </c:pt>
                <c:pt idx="4">
                  <c:v>7.1202392783102697</c:v>
                </c:pt>
                <c:pt idx="5">
                  <c:v>6.8196885482190099</c:v>
                </c:pt>
                <c:pt idx="6">
                  <c:v>7.4972726298576298</c:v>
                </c:pt>
                <c:pt idx="7">
                  <c:v>7.4754640620255399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112352"/>
        <c:axId val="1467109088"/>
      </c:lineChart>
      <c:catAx>
        <c:axId val="14671123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109088"/>
        <c:crosses val="autoZero"/>
        <c:auto val="1"/>
        <c:lblAlgn val="ctr"/>
        <c:lblOffset val="100"/>
        <c:noMultiLvlLbl val="0"/>
      </c:catAx>
      <c:valAx>
        <c:axId val="14671090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1123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6.6325295216015903</c:v>
                </c:pt>
                <c:pt idx="1">
                  <c:v>7.0153309752026196</c:v>
                </c:pt>
                <c:pt idx="2">
                  <c:v>6.8192248777639</c:v>
                </c:pt>
                <c:pt idx="3">
                  <c:v>6.1873608536363696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67086784"/>
        <c:axId val="1467097120"/>
      </c:lineChart>
      <c:catAx>
        <c:axId val="14670867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7120"/>
        <c:crosses val="autoZero"/>
        <c:auto val="1"/>
        <c:lblAlgn val="ctr"/>
        <c:lblOffset val="100"/>
        <c:noMultiLvlLbl val="0"/>
      </c:catAx>
      <c:valAx>
        <c:axId val="14670971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67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8.4217958270739697</c:v>
                </c:pt>
                <c:pt idx="1">
                  <c:v>7.67393365404146</c:v>
                </c:pt>
                <c:pt idx="2">
                  <c:v>8.2054304865779102</c:v>
                </c:pt>
                <c:pt idx="3">
                  <c:v>7.8598574705194801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467101472"/>
        <c:axId val="1467081888"/>
      </c:lineChart>
      <c:catAx>
        <c:axId val="14671014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1888"/>
        <c:crosses val="autoZero"/>
        <c:auto val="1"/>
        <c:lblAlgn val="ctr"/>
        <c:lblOffset val="100"/>
        <c:noMultiLvlLbl val="0"/>
      </c:catAx>
      <c:valAx>
        <c:axId val="1467081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1014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3.9959158633130198</c:v>
                </c:pt>
                <c:pt idx="1">
                  <c:v>3.9977645703886702</c:v>
                </c:pt>
                <c:pt idx="2">
                  <c:v>4.04616535424611</c:v>
                </c:pt>
                <c:pt idx="3">
                  <c:v>3.99774163385056</c:v>
                </c:pt>
                <c:pt idx="4">
                  <c:v>4.0967921810236101</c:v>
                </c:pt>
                <c:pt idx="5">
                  <c:v>3.1271383764677498</c:v>
                </c:pt>
                <c:pt idx="6">
                  <c:v>4.2247600686036</c:v>
                </c:pt>
                <c:pt idx="7">
                  <c:v>3.71613316061651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85696"/>
        <c:axId val="1467090592"/>
      </c:lineChart>
      <c:catAx>
        <c:axId val="14670856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0592"/>
        <c:crosses val="autoZero"/>
        <c:auto val="1"/>
        <c:lblAlgn val="ctr"/>
        <c:lblOffset val="100"/>
        <c:noMultiLvlLbl val="0"/>
      </c:catAx>
      <c:valAx>
        <c:axId val="14670905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56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4.6653907490936799</c:v>
                </c:pt>
                <c:pt idx="1">
                  <c:v>4.7430721944218996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93312"/>
        <c:axId val="1467086240"/>
      </c:lineChart>
      <c:catAx>
        <c:axId val="14670933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6240"/>
        <c:crosses val="autoZero"/>
        <c:auto val="1"/>
        <c:lblAlgn val="ctr"/>
        <c:lblOffset val="100"/>
        <c:noMultiLvlLbl val="0"/>
      </c:catAx>
      <c:valAx>
        <c:axId val="1467086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33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3.8286691656364402</c:v>
                </c:pt>
                <c:pt idx="1">
                  <c:v>3.0926309822448701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87328"/>
        <c:axId val="1467092224"/>
      </c:lineChart>
      <c:catAx>
        <c:axId val="14670873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2224"/>
        <c:crosses val="autoZero"/>
        <c:auto val="1"/>
        <c:lblAlgn val="ctr"/>
        <c:lblOffset val="100"/>
        <c:noMultiLvlLbl val="0"/>
      </c:catAx>
      <c:valAx>
        <c:axId val="14670922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73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23</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363363920"/>
        <c:axId val="1363371536"/>
      </c:barChart>
      <c:valAx>
        <c:axId val="1363371536"/>
        <c:scaling>
          <c:orientation val="minMax"/>
        </c:scaling>
        <c:delete val="1"/>
        <c:axPos val="t"/>
        <c:numFmt formatCode="0" sourceLinked="1"/>
        <c:majorTickMark val="out"/>
        <c:minorTickMark val="none"/>
        <c:tickLblPos val="nextTo"/>
        <c:crossAx val="1363363920"/>
        <c:crosses val="autoZero"/>
        <c:crossBetween val="between"/>
      </c:valAx>
      <c:catAx>
        <c:axId val="13633639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337153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6.4932422190218002</c:v>
                </c:pt>
                <c:pt idx="1">
                  <c:v>6.7799611333231198</c:v>
                </c:pt>
                <c:pt idx="2">
                  <c:v>6.6985356136414502</c:v>
                </c:pt>
                <c:pt idx="3">
                  <c:v>5.7770599231236304</c:v>
                </c:pt>
                <c:pt idx="4">
                  <c:v>7.1481188310477801</c:v>
                </c:pt>
                <c:pt idx="5">
                  <c:v>6.1983741300426898</c:v>
                </c:pt>
                <c:pt idx="6">
                  <c:v>6.9813322294949103</c:v>
                </c:pt>
                <c:pt idx="7">
                  <c:v>6.7833179386899403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82432"/>
        <c:axId val="1467094944"/>
      </c:lineChart>
      <c:catAx>
        <c:axId val="14670824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4944"/>
        <c:crosses val="autoZero"/>
        <c:auto val="1"/>
        <c:lblAlgn val="ctr"/>
        <c:lblOffset val="100"/>
        <c:noMultiLvlLbl val="0"/>
      </c:catAx>
      <c:valAx>
        <c:axId val="14670949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2432"/>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2.1601982432268501</c:v>
                </c:pt>
                <c:pt idx="1">
                  <c:v>2.3974677231155201</c:v>
                </c:pt>
                <c:pt idx="2">
                  <c:v>2.0968533654108401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87872"/>
        <c:axId val="1467088416"/>
      </c:lineChart>
      <c:catAx>
        <c:axId val="1467087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8416"/>
        <c:crosses val="autoZero"/>
        <c:auto val="1"/>
        <c:lblAlgn val="ctr"/>
        <c:lblOffset val="100"/>
        <c:noMultiLvlLbl val="0"/>
      </c:catAx>
      <c:valAx>
        <c:axId val="14670884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78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5.4855981762378496</c:v>
                </c:pt>
                <c:pt idx="1">
                  <c:v>5.8912494030996898</c:v>
                </c:pt>
                <c:pt idx="2">
                  <c:v>5.2693407456702204</c:v>
                </c:pt>
                <c:pt idx="3">
                  <c:v>5.3901101594123997</c:v>
                </c:pt>
                <c:pt idx="4">
                  <c:v>5.1684055452909003</c:v>
                </c:pt>
                <c:pt idx="5">
                  <c:v>5.01249643195401</c:v>
                </c:pt>
                <c:pt idx="6">
                  <c:v>5.7611292110345804</c:v>
                </c:pt>
                <c:pt idx="7">
                  <c:v>5.3081055298915301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80800"/>
        <c:axId val="1467112896"/>
      </c:lineChart>
      <c:catAx>
        <c:axId val="1467080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112896"/>
        <c:crosses val="autoZero"/>
        <c:auto val="1"/>
        <c:lblAlgn val="ctr"/>
        <c:lblOffset val="100"/>
        <c:noMultiLvlLbl val="0"/>
      </c:catAx>
      <c:valAx>
        <c:axId val="14671128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08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8.1295757924163592</c:v>
                </c:pt>
                <c:pt idx="1">
                  <c:v>8.4457211366750506</c:v>
                </c:pt>
                <c:pt idx="2">
                  <c:v>7.9618173631796898</c:v>
                </c:pt>
                <c:pt idx="3">
                  <c:v>7.9605739771368196</c:v>
                </c:pt>
                <c:pt idx="4">
                  <c:v>8.0501474364589107</c:v>
                </c:pt>
                <c:pt idx="5">
                  <c:v>7.85623064013072</c:v>
                </c:pt>
                <c:pt idx="6">
                  <c:v>8.1761114142929703</c:v>
                </c:pt>
                <c:pt idx="7">
                  <c:v>8.0436882128238807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104192"/>
        <c:axId val="1467088960"/>
      </c:lineChart>
      <c:catAx>
        <c:axId val="1467104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8960"/>
        <c:crosses val="autoZero"/>
        <c:auto val="1"/>
        <c:lblAlgn val="ctr"/>
        <c:lblOffset val="100"/>
        <c:noMultiLvlLbl val="0"/>
      </c:catAx>
      <c:valAx>
        <c:axId val="14670889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10419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6.5597134865909199</c:v>
                </c:pt>
                <c:pt idx="1">
                  <c:v>6.5794206369167396</c:v>
                </c:pt>
                <c:pt idx="2">
                  <c:v>6.4449806037645301</c:v>
                </c:pt>
                <c:pt idx="3">
                  <c:v>6.5114536440111301</c:v>
                </c:pt>
                <c:pt idx="4">
                  <c:v>6.5115905652230603</c:v>
                </c:pt>
                <c:pt idx="5">
                  <c:v>6.4224427605982202</c:v>
                </c:pt>
                <c:pt idx="6">
                  <c:v>6.6875229615614096</c:v>
                </c:pt>
                <c:pt idx="7">
                  <c:v>6.57708603560335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467089504"/>
        <c:axId val="1467090048"/>
      </c:lineChart>
      <c:catAx>
        <c:axId val="146708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90048"/>
        <c:crosses val="autoZero"/>
        <c:auto val="1"/>
        <c:lblAlgn val="ctr"/>
        <c:lblOffset val="100"/>
        <c:noMultiLvlLbl val="0"/>
      </c:catAx>
      <c:valAx>
        <c:axId val="14670900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46708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3.0926309822448701</c:v>
                </c:pt>
                <c:pt idx="1">
                  <c:v>6.1873608536363696</c:v>
                </c:pt>
                <c:pt idx="2">
                  <c:v>5.3081055298915203</c:v>
                </c:pt>
                <c:pt idx="3">
                  <c:v>5.4061609984749897</c:v>
                </c:pt>
                <c:pt idx="4">
                  <c:v>6.4134720628467798</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363370448"/>
        <c:axId val="1363366640"/>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6.8917896750554029</c:v>
                </c:pt>
                <c:pt idx="2">
                  <c:v>5.8569448919107137</c:v>
                </c:pt>
                <c:pt idx="3">
                  <c:v>5.885584911252085</c:v>
                </c:pt>
                <c:pt idx="4">
                  <c:v>6.8138823176741896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363369904"/>
        <c:axId val="1363374256"/>
      </c:barChart>
      <c:catAx>
        <c:axId val="136337044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363366640"/>
        <c:crosses val="autoZero"/>
        <c:auto val="1"/>
        <c:lblAlgn val="ctr"/>
        <c:lblOffset val="200"/>
        <c:noMultiLvlLbl val="0"/>
      </c:catAx>
      <c:valAx>
        <c:axId val="136336664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363370448"/>
        <c:crosses val="autoZero"/>
        <c:crossBetween val="between"/>
      </c:valAx>
      <c:valAx>
        <c:axId val="1363374256"/>
        <c:scaling>
          <c:orientation val="minMax"/>
          <c:max val="0.70000000000000007"/>
          <c:min val="0"/>
        </c:scaling>
        <c:delete val="1"/>
        <c:axPos val="b"/>
        <c:numFmt formatCode="General" sourceLinked="1"/>
        <c:majorTickMark val="out"/>
        <c:minorTickMark val="none"/>
        <c:tickLblPos val="nextTo"/>
        <c:crossAx val="1363369904"/>
        <c:crosses val="max"/>
        <c:crossBetween val="between"/>
      </c:valAx>
      <c:catAx>
        <c:axId val="1363369904"/>
        <c:scaling>
          <c:orientation val="maxMin"/>
        </c:scaling>
        <c:delete val="1"/>
        <c:axPos val="r"/>
        <c:numFmt formatCode="General" sourceLinked="1"/>
        <c:majorTickMark val="out"/>
        <c:minorTickMark val="none"/>
        <c:tickLblPos val="nextTo"/>
        <c:crossAx val="136337425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7.9049616228385498</c:v>
                </c:pt>
                <c:pt idx="1">
                  <c:v>8.0939273854534299</c:v>
                </c:pt>
                <c:pt idx="2">
                  <c:v>6.7833179386899403</c:v>
                </c:pt>
                <c:pt idx="3">
                  <c:v>2.0968533654108401</c:v>
                </c:pt>
                <c:pt idx="4">
                  <c:v>7.3356460262840297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363360656"/>
        <c:axId val="136337534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7.3349695576317</c:v>
                </c:pt>
                <c:pt idx="1">
                  <c:v>7.7960101352468145</c:v>
                </c:pt>
                <c:pt idx="2">
                  <c:v>6.5406835731912469</c:v>
                </c:pt>
                <c:pt idx="3">
                  <c:v>1.9697908287238159</c:v>
                </c:pt>
                <c:pt idx="4">
                  <c:v>7.2684342159199211</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363365552"/>
        <c:axId val="1363361200"/>
      </c:barChart>
      <c:catAx>
        <c:axId val="136336065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363375344"/>
        <c:crosses val="autoZero"/>
        <c:auto val="1"/>
        <c:lblAlgn val="ctr"/>
        <c:lblOffset val="200"/>
        <c:noMultiLvlLbl val="0"/>
      </c:catAx>
      <c:valAx>
        <c:axId val="136337534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363360656"/>
        <c:crosses val="autoZero"/>
        <c:crossBetween val="between"/>
      </c:valAx>
      <c:valAx>
        <c:axId val="1363361200"/>
        <c:scaling>
          <c:orientation val="minMax"/>
          <c:max val="0.70000000000000007"/>
          <c:min val="0"/>
        </c:scaling>
        <c:delete val="1"/>
        <c:axPos val="b"/>
        <c:numFmt formatCode="General" sourceLinked="1"/>
        <c:majorTickMark val="out"/>
        <c:minorTickMark val="none"/>
        <c:tickLblPos val="nextTo"/>
        <c:crossAx val="1363365552"/>
        <c:crosses val="max"/>
        <c:crossBetween val="between"/>
      </c:valAx>
      <c:catAx>
        <c:axId val="1363365552"/>
        <c:scaling>
          <c:orientation val="maxMin"/>
        </c:scaling>
        <c:delete val="1"/>
        <c:axPos val="r"/>
        <c:numFmt formatCode="General" sourceLinked="1"/>
        <c:majorTickMark val="out"/>
        <c:minorTickMark val="none"/>
        <c:tickLblPos val="nextTo"/>
        <c:crossAx val="136336120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9148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RXY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Kent and Medway NHS and Social Care Partnership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9420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RXY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Kent and Medway NHS and Social Care Partnership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8859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RXY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Kent and Medway NHS and Social Care Partnership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Kent and Medway NHS and Social Care Partnership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74549553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392281486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2930861269"/>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Q22. Has the purpose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Q15. Were you involved as much as you wanted to be in agreeing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2899439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Q4. In the last 12 months, were care and services available when you needed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32653252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5917795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2955801966"/>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2246062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527578304"/>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136269504"/>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39726300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0624968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5628552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786306651"/>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186863973"/>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53109803"/>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5913214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41274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4028637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945409753"/>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071778769"/>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863056438"/>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20387133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898482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830573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283122389"/>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749808579"/>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21890270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321040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056526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319844385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950725588"/>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1818856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18617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2717898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78133964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62143118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306975605"/>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21459238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862445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059785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823944929"/>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96271739"/>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6867161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96073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763340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5400253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57426283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602670191"/>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10566023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32600671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219980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0086238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976614922"/>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22095219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099353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1129500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842257950"/>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384365437"/>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88459571"/>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3258305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56556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3538617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663064948"/>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4384392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41064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7083198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37095704"/>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9685741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6634668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490351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7947347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8265180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45813179"/>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9799463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595583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2120245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8338314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4645305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1827880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5861724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8964993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9442675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3485440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673552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4123125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390805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16317532"/>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15496775"/>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8611445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6376928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0027236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7619202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8395423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1862037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3395353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0307405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0783258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5925854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63946241"/>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2854033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3552931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53041516"/>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16415375"/>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26988845"/>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01170344"/>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3638539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30108739"/>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47572194"/>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05547747"/>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4461455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2530732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4978599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85812555"/>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569149413"/>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6703171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0121422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268</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3528974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Kent and Medway NHS and Social Care Partnership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purpose: </a:t>
            </a:r>
            <a:r>
              <a:rPr kumimoji="0" lang="en-US" sz="1400" b="0" i="0" u="none" strike="noStrike" kern="1200" cap="none" spc="0" normalizeH="0" baseline="0" noProof="0" smtClean="0">
                <a:ln>
                  <a:noFill/>
                </a:ln>
                <a:solidFill>
                  <a:prstClr val="black"/>
                </a:solidFill>
                <a:effectLst/>
                <a:uLnTx/>
                <a:uFillTx/>
                <a:latin typeface="Arial"/>
                <a:ea typeface="+mj-ea"/>
                <a:cs typeface="+mj-cs"/>
              </a:rPr>
              <a:t>purpose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Friends/Family involvement: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Involvement in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as much as they wanted to be in agreeing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Seen often enough: </a:t>
            </a:r>
            <a:r>
              <a:rPr lang="en-US" sz="1400" b="0" noProof="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Side effects: </a:t>
            </a:r>
            <a:r>
              <a:rPr lang="en-US" sz="1400" b="0" smtClean="0">
                <a:solidFill>
                  <a:prstClr val="black"/>
                </a:solidFill>
                <a:latin typeface="Arial"/>
              </a:rPr>
              <a:t>possible side effects of medicines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Access to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care and services available when service users needed them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29</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1816677439"/>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94031229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688534430"/>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186401073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3668239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129294950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744984828"/>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8641</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Kent and Medway NHS and Social Care Partnership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